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8" r:id="rId3"/>
    <p:sldId id="270" r:id="rId4"/>
    <p:sldId id="280" r:id="rId5"/>
    <p:sldId id="277" r:id="rId6"/>
    <p:sldId id="271" r:id="rId7"/>
    <p:sldId id="257" r:id="rId8"/>
    <p:sldId id="299" r:id="rId9"/>
    <p:sldId id="259" r:id="rId10"/>
    <p:sldId id="291" r:id="rId11"/>
    <p:sldId id="262" r:id="rId12"/>
    <p:sldId id="292" r:id="rId13"/>
    <p:sldId id="295" r:id="rId14"/>
    <p:sldId id="263" r:id="rId15"/>
    <p:sldId id="296" r:id="rId16"/>
    <p:sldId id="265" r:id="rId17"/>
    <p:sldId id="300" r:id="rId18"/>
    <p:sldId id="301" r:id="rId19"/>
    <p:sldId id="28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457"/>
    <a:srgbClr val="FFFFFF"/>
    <a:srgbClr val="FFFF94"/>
    <a:srgbClr val="FFFFC2"/>
    <a:srgbClr val="FFFFE3"/>
    <a:srgbClr val="DBE8FF"/>
    <a:srgbClr val="F7D37E"/>
    <a:srgbClr val="D3B0F7"/>
    <a:srgbClr val="C5E4FA"/>
    <a:srgbClr val="BDD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90AEF4-C4B8-E69B-CA63-E95799E030C4}" v="1112" dt="2020-11-21T03:49:52.908"/>
    <p1510:client id="{0F085674-F78A-8AC4-8B0C-6E8F5D885EA3}" v="3859" dt="2020-11-21T05:55:00.635"/>
    <p1510:client id="{12CE5461-4F45-4AAB-B38B-0879EFB5E421}" v="4366" dt="2020-11-20T09:40:04.310"/>
    <p1510:client id="{2A2F0B81-6579-FE0C-A503-004528CA7723}" v="3281" dt="2020-11-21T03:18:02.542"/>
    <p1510:client id="{86109F5B-1B75-52BC-DC32-D757A23DE850}" v="5529" dt="2020-11-21T10:58:07.086"/>
    <p1510:client id="{9BB72C98-519E-4922-35C3-3B88737D2E74}" v="2097" dt="2020-11-20T21:35:12.169"/>
    <p1510:client id="{D1F6F6BB-C659-25BF-D9D0-4598D2CE018D}" v="2483" dt="2020-11-21T19:57:47.182"/>
    <p1510:client id="{F784DD2C-D6F8-753F-FC65-58D50EC5B4F3}" v="354" dt="2020-11-20T22:05:58.3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oneburner, Kurt" userId="S::kurt.stoneburner@abc.com::75cb90dd-3f28-472f-8358-7e14df86cc5a" providerId="AD" clId="Web-{9BB72C98-519E-4922-35C3-3B88737D2E74}"/>
    <pc:docChg chg="addSld modSld sldOrd">
      <pc:chgData name="Stoneburner, Kurt" userId="S::kurt.stoneburner@abc.com::75cb90dd-3f28-472f-8358-7e14df86cc5a" providerId="AD" clId="Web-{9BB72C98-519E-4922-35C3-3B88737D2E74}" dt="2020-11-20T21:35:41.826" v="2104"/>
      <pc:docMkLst>
        <pc:docMk/>
      </pc:docMkLst>
      <pc:sldChg chg="modSp">
        <pc:chgData name="Stoneburner, Kurt" userId="S::kurt.stoneburner@abc.com::75cb90dd-3f28-472f-8358-7e14df86cc5a" providerId="AD" clId="Web-{9BB72C98-519E-4922-35C3-3B88737D2E74}" dt="2020-11-20T19:47:58.701" v="74" actId="20577"/>
        <pc:sldMkLst>
          <pc:docMk/>
          <pc:sldMk cId="109857222" sldId="256"/>
        </pc:sldMkLst>
        <pc:spChg chg="mod">
          <ac:chgData name="Stoneburner, Kurt" userId="S::kurt.stoneburner@abc.com::75cb90dd-3f28-472f-8358-7e14df86cc5a" providerId="AD" clId="Web-{9BB72C98-519E-4922-35C3-3B88737D2E74}" dt="2020-11-20T19:47:58.701" v="74" actId="20577"/>
          <ac:spMkLst>
            <pc:docMk/>
            <pc:sldMk cId="109857222" sldId="256"/>
            <ac:spMk id="3" creationId="{00000000-0000-0000-0000-000000000000}"/>
          </ac:spMkLst>
        </pc:spChg>
      </pc:sldChg>
      <pc:sldChg chg="addSp modSp">
        <pc:chgData name="Stoneburner, Kurt" userId="S::kurt.stoneburner@abc.com::75cb90dd-3f28-472f-8358-7e14df86cc5a" providerId="AD" clId="Web-{9BB72C98-519E-4922-35C3-3B88737D2E74}" dt="2020-11-20T19:52:21.911" v="123" actId="14100"/>
        <pc:sldMkLst>
          <pc:docMk/>
          <pc:sldMk cId="2932888148" sldId="270"/>
        </pc:sldMkLst>
        <pc:spChg chg="mod">
          <ac:chgData name="Stoneburner, Kurt" userId="S::kurt.stoneburner@abc.com::75cb90dd-3f28-472f-8358-7e14df86cc5a" providerId="AD" clId="Web-{9BB72C98-519E-4922-35C3-3B88737D2E74}" dt="2020-11-20T19:51:37.269" v="116" actId="1076"/>
          <ac:spMkLst>
            <pc:docMk/>
            <pc:sldMk cId="2932888148" sldId="270"/>
            <ac:spMk id="2" creationId="{64B0C405-3296-4EDF-B404-DA50CC3B7783}"/>
          </ac:spMkLst>
        </pc:spChg>
        <pc:spChg chg="mod">
          <ac:chgData name="Stoneburner, Kurt" userId="S::kurt.stoneburner@abc.com::75cb90dd-3f28-472f-8358-7e14df86cc5a" providerId="AD" clId="Web-{9BB72C98-519E-4922-35C3-3B88737D2E74}" dt="2020-11-20T19:49:07.875" v="76" actId="1076"/>
          <ac:spMkLst>
            <pc:docMk/>
            <pc:sldMk cId="2932888148" sldId="270"/>
            <ac:spMk id="3" creationId="{A0821FE8-71D4-49D5-9AD6-EEE6D44CD14C}"/>
          </ac:spMkLst>
        </pc:spChg>
        <pc:spChg chg="add mod">
          <ac:chgData name="Stoneburner, Kurt" userId="S::kurt.stoneburner@abc.com::75cb90dd-3f28-472f-8358-7e14df86cc5a" providerId="AD" clId="Web-{9BB72C98-519E-4922-35C3-3B88737D2E74}" dt="2020-11-20T19:52:21.911" v="123" actId="14100"/>
          <ac:spMkLst>
            <pc:docMk/>
            <pc:sldMk cId="2932888148" sldId="270"/>
            <ac:spMk id="5" creationId="{DA713594-5CE1-42F6-958F-CBB0E00F7C03}"/>
          </ac:spMkLst>
        </pc:spChg>
        <pc:picChg chg="add mod ord">
          <ac:chgData name="Stoneburner, Kurt" userId="S::kurt.stoneburner@abc.com::75cb90dd-3f28-472f-8358-7e14df86cc5a" providerId="AD" clId="Web-{9BB72C98-519E-4922-35C3-3B88737D2E74}" dt="2020-11-20T19:50:40.221" v="103"/>
          <ac:picMkLst>
            <pc:docMk/>
            <pc:sldMk cId="2932888148" sldId="270"/>
            <ac:picMk id="6" creationId="{997F9463-4F52-468B-B398-3E3D6A9F7496}"/>
          </ac:picMkLst>
        </pc:picChg>
      </pc:sldChg>
      <pc:sldChg chg="modSp">
        <pc:chgData name="Stoneburner, Kurt" userId="S::kurt.stoneburner@abc.com::75cb90dd-3f28-472f-8358-7e14df86cc5a" providerId="AD" clId="Web-{9BB72C98-519E-4922-35C3-3B88737D2E74}" dt="2020-11-20T20:55:21.481" v="743" actId="20577"/>
        <pc:sldMkLst>
          <pc:docMk/>
          <pc:sldMk cId="1680789035" sldId="271"/>
        </pc:sldMkLst>
        <pc:spChg chg="mod">
          <ac:chgData name="Stoneburner, Kurt" userId="S::kurt.stoneburner@abc.com::75cb90dd-3f28-472f-8358-7e14df86cc5a" providerId="AD" clId="Web-{9BB72C98-519E-4922-35C3-3B88737D2E74}" dt="2020-11-20T20:55:21.481" v="743" actId="20577"/>
          <ac:spMkLst>
            <pc:docMk/>
            <pc:sldMk cId="1680789035" sldId="271"/>
            <ac:spMk id="2" creationId="{524EB13D-FF92-45B7-9594-E53503FB4C46}"/>
          </ac:spMkLst>
        </pc:spChg>
        <pc:spChg chg="mod">
          <ac:chgData name="Stoneburner, Kurt" userId="S::kurt.stoneburner@abc.com::75cb90dd-3f28-472f-8358-7e14df86cc5a" providerId="AD" clId="Web-{9BB72C98-519E-4922-35C3-3B88737D2E74}" dt="2020-11-20T20:55:15.465" v="740" actId="20577"/>
          <ac:spMkLst>
            <pc:docMk/>
            <pc:sldMk cId="1680789035" sldId="271"/>
            <ac:spMk id="3" creationId="{A942F879-2694-4ED8-8FD3-0D844F5EB42C}"/>
          </ac:spMkLst>
        </pc:spChg>
      </pc:sldChg>
      <pc:sldChg chg="addSp delSp modSp add replId">
        <pc:chgData name="Stoneburner, Kurt" userId="S::kurt.stoneburner@abc.com::75cb90dd-3f28-472f-8358-7e14df86cc5a" providerId="AD" clId="Web-{9BB72C98-519E-4922-35C3-3B88737D2E74}" dt="2020-11-20T20:02:22.362" v="561" actId="1076"/>
        <pc:sldMkLst>
          <pc:docMk/>
          <pc:sldMk cId="2508231716" sldId="275"/>
        </pc:sldMkLst>
        <pc:spChg chg="del mod">
          <ac:chgData name="Stoneburner, Kurt" userId="S::kurt.stoneburner@abc.com::75cb90dd-3f28-472f-8358-7e14df86cc5a" providerId="AD" clId="Web-{9BB72C98-519E-4922-35C3-3B88737D2E74}" dt="2020-11-20T19:53:26.647" v="152"/>
          <ac:spMkLst>
            <pc:docMk/>
            <pc:sldMk cId="2508231716" sldId="275"/>
            <ac:spMk id="3" creationId="{A0821FE8-71D4-49D5-9AD6-EEE6D44CD14C}"/>
          </ac:spMkLst>
        </pc:spChg>
        <pc:spChg chg="del">
          <ac:chgData name="Stoneburner, Kurt" userId="S::kurt.stoneburner@abc.com::75cb90dd-3f28-472f-8358-7e14df86cc5a" providerId="AD" clId="Web-{9BB72C98-519E-4922-35C3-3B88737D2E74}" dt="2020-11-20T19:53:28.725" v="153"/>
          <ac:spMkLst>
            <pc:docMk/>
            <pc:sldMk cId="2508231716" sldId="275"/>
            <ac:spMk id="4" creationId="{9A605C25-B814-4949-A461-AC44D01DA199}"/>
          </ac:spMkLst>
        </pc:spChg>
        <pc:spChg chg="mod">
          <ac:chgData name="Stoneburner, Kurt" userId="S::kurt.stoneburner@abc.com::75cb90dd-3f28-472f-8358-7e14df86cc5a" providerId="AD" clId="Web-{9BB72C98-519E-4922-35C3-3B88737D2E74}" dt="2020-11-20T20:02:18.643" v="560" actId="1076"/>
          <ac:spMkLst>
            <pc:docMk/>
            <pc:sldMk cId="2508231716" sldId="275"/>
            <ac:spMk id="5" creationId="{DA713594-5CE1-42F6-958F-CBB0E00F7C03}"/>
          </ac:spMkLst>
        </pc:spChg>
        <pc:spChg chg="add mod">
          <ac:chgData name="Stoneburner, Kurt" userId="S::kurt.stoneburner@abc.com::75cb90dd-3f28-472f-8358-7e14df86cc5a" providerId="AD" clId="Web-{9BB72C98-519E-4922-35C3-3B88737D2E74}" dt="2020-11-20T20:02:22.362" v="561" actId="1076"/>
          <ac:spMkLst>
            <pc:docMk/>
            <pc:sldMk cId="2508231716" sldId="275"/>
            <ac:spMk id="7" creationId="{53DB4FA9-06FC-4038-8F49-5A685491C4AD}"/>
          </ac:spMkLst>
        </pc:spChg>
      </pc:sldChg>
      <pc:sldChg chg="addSp delSp modSp add replId">
        <pc:chgData name="Stoneburner, Kurt" userId="S::kurt.stoneburner@abc.com::75cb90dd-3f28-472f-8358-7e14df86cc5a" providerId="AD" clId="Web-{9BB72C98-519E-4922-35C3-3B88737D2E74}" dt="2020-11-20T21:13:35.078" v="1811"/>
        <pc:sldMkLst>
          <pc:docMk/>
          <pc:sldMk cId="3584452280" sldId="276"/>
        </pc:sldMkLst>
        <pc:spChg chg="del mod">
          <ac:chgData name="Stoneburner, Kurt" userId="S::kurt.stoneburner@abc.com::75cb90dd-3f28-472f-8358-7e14df86cc5a" providerId="AD" clId="Web-{9BB72C98-519E-4922-35C3-3B88737D2E74}" dt="2020-11-20T20:02:43.644" v="567"/>
          <ac:spMkLst>
            <pc:docMk/>
            <pc:sldMk cId="3584452280" sldId="276"/>
            <ac:spMk id="2" creationId="{64B0C405-3296-4EDF-B404-DA50CC3B7783}"/>
          </ac:spMkLst>
        </pc:spChg>
        <pc:spChg chg="add mod">
          <ac:chgData name="Stoneburner, Kurt" userId="S::kurt.stoneburner@abc.com::75cb90dd-3f28-472f-8358-7e14df86cc5a" providerId="AD" clId="Web-{9BB72C98-519E-4922-35C3-3B88737D2E74}" dt="2020-11-20T21:04:18.693" v="1322" actId="1076"/>
          <ac:spMkLst>
            <pc:docMk/>
            <pc:sldMk cId="3584452280" sldId="276"/>
            <ac:spMk id="2" creationId="{8F96E314-8A0F-4882-B181-58F513974243}"/>
          </ac:spMkLst>
        </pc:spChg>
        <pc:spChg chg="add del mod">
          <ac:chgData name="Stoneburner, Kurt" userId="S::kurt.stoneburner@abc.com::75cb90dd-3f28-472f-8358-7e14df86cc5a" providerId="AD" clId="Web-{9BB72C98-519E-4922-35C3-3B88737D2E74}" dt="2020-11-20T21:07:52.609" v="1431" actId="1076"/>
          <ac:spMkLst>
            <pc:docMk/>
            <pc:sldMk cId="3584452280" sldId="276"/>
            <ac:spMk id="4" creationId="{28416626-4580-49B4-AE57-1E27C79148BA}"/>
          </ac:spMkLst>
        </pc:spChg>
        <pc:spChg chg="add del mod">
          <ac:chgData name="Stoneburner, Kurt" userId="S::kurt.stoneburner@abc.com::75cb90dd-3f28-472f-8358-7e14df86cc5a" providerId="AD" clId="Web-{9BB72C98-519E-4922-35C3-3B88737D2E74}" dt="2020-11-20T21:13:15.202" v="1803"/>
          <ac:spMkLst>
            <pc:docMk/>
            <pc:sldMk cId="3584452280" sldId="276"/>
            <ac:spMk id="5" creationId="{0DA0A5AE-437B-424B-9312-ED5B5DA27D4D}"/>
          </ac:spMkLst>
        </pc:spChg>
        <pc:spChg chg="del">
          <ac:chgData name="Stoneburner, Kurt" userId="S::kurt.stoneburner@abc.com::75cb90dd-3f28-472f-8358-7e14df86cc5a" providerId="AD" clId="Web-{9BB72C98-519E-4922-35C3-3B88737D2E74}" dt="2020-11-20T20:02:37.800" v="564"/>
          <ac:spMkLst>
            <pc:docMk/>
            <pc:sldMk cId="3584452280" sldId="276"/>
            <ac:spMk id="5" creationId="{DA713594-5CE1-42F6-958F-CBB0E00F7C03}"/>
          </ac:spMkLst>
        </pc:spChg>
        <pc:spChg chg="del">
          <ac:chgData name="Stoneburner, Kurt" userId="S::kurt.stoneburner@abc.com::75cb90dd-3f28-472f-8358-7e14df86cc5a" providerId="AD" clId="Web-{9BB72C98-519E-4922-35C3-3B88737D2E74}" dt="2020-11-20T20:02:35.769" v="563"/>
          <ac:spMkLst>
            <pc:docMk/>
            <pc:sldMk cId="3584452280" sldId="276"/>
            <ac:spMk id="7" creationId="{53DB4FA9-06FC-4038-8F49-5A685491C4AD}"/>
          </ac:spMkLst>
        </pc:spChg>
        <pc:spChg chg="add del mod">
          <ac:chgData name="Stoneburner, Kurt" userId="S::kurt.stoneburner@abc.com::75cb90dd-3f28-472f-8358-7e14df86cc5a" providerId="AD" clId="Web-{9BB72C98-519E-4922-35C3-3B88737D2E74}" dt="2020-11-20T21:07:10.248" v="1399"/>
          <ac:spMkLst>
            <pc:docMk/>
            <pc:sldMk cId="3584452280" sldId="276"/>
            <ac:spMk id="7" creationId="{5D8B2ACB-F8BD-472E-9ED6-5E6682ED33A9}"/>
          </ac:spMkLst>
        </pc:spChg>
        <pc:spChg chg="add del mod">
          <ac:chgData name="Stoneburner, Kurt" userId="S::kurt.stoneburner@abc.com::75cb90dd-3f28-472f-8358-7e14df86cc5a" providerId="AD" clId="Web-{9BB72C98-519E-4922-35C3-3B88737D2E74}" dt="2020-11-20T21:06:58.669" v="1395"/>
          <ac:spMkLst>
            <pc:docMk/>
            <pc:sldMk cId="3584452280" sldId="276"/>
            <ac:spMk id="8" creationId="{FBB278B4-0C00-4478-90BF-A496F2D4680E}"/>
          </ac:spMkLst>
        </pc:spChg>
        <pc:spChg chg="add del mod">
          <ac:chgData name="Stoneburner, Kurt" userId="S::kurt.stoneburner@abc.com::75cb90dd-3f28-472f-8358-7e14df86cc5a" providerId="AD" clId="Web-{9BB72C98-519E-4922-35C3-3B88737D2E74}" dt="2020-11-20T21:13:35.078" v="1811"/>
          <ac:spMkLst>
            <pc:docMk/>
            <pc:sldMk cId="3584452280" sldId="276"/>
            <ac:spMk id="9" creationId="{0FDAE8A5-B28B-4C6E-ACE1-34B6335F9824}"/>
          </ac:spMkLst>
        </pc:spChg>
      </pc:sldChg>
      <pc:sldChg chg="addSp modSp add replId">
        <pc:chgData name="Stoneburner, Kurt" userId="S::kurt.stoneburner@abc.com::75cb90dd-3f28-472f-8358-7e14df86cc5a" providerId="AD" clId="Web-{9BB72C98-519E-4922-35C3-3B88737D2E74}" dt="2020-11-20T21:16:09.491" v="2037" actId="20577"/>
        <pc:sldMkLst>
          <pc:docMk/>
          <pc:sldMk cId="2306628960" sldId="277"/>
        </pc:sldMkLst>
        <pc:spChg chg="add mod">
          <ac:chgData name="Stoneburner, Kurt" userId="S::kurt.stoneburner@abc.com::75cb90dd-3f28-472f-8358-7e14df86cc5a" providerId="AD" clId="Web-{9BB72C98-519E-4922-35C3-3B88737D2E74}" dt="2020-11-20T21:14:18.986" v="1856" actId="14100"/>
          <ac:spMkLst>
            <pc:docMk/>
            <pc:sldMk cId="2306628960" sldId="277"/>
            <ac:spMk id="2" creationId="{784533D9-0307-406D-BAF3-10D687C45D8F}"/>
          </ac:spMkLst>
        </pc:spChg>
        <pc:spChg chg="add mod">
          <ac:chgData name="Stoneburner, Kurt" userId="S::kurt.stoneburner@abc.com::75cb90dd-3f28-472f-8358-7e14df86cc5a" providerId="AD" clId="Web-{9BB72C98-519E-4922-35C3-3B88737D2E74}" dt="2020-11-20T21:16:09.491" v="2037" actId="20577"/>
          <ac:spMkLst>
            <pc:docMk/>
            <pc:sldMk cId="2306628960" sldId="277"/>
            <ac:spMk id="5" creationId="{16F3C463-C496-4C29-91E8-EE537B4D372C}"/>
          </ac:spMkLst>
        </pc:spChg>
      </pc:sldChg>
      <pc:sldChg chg="addSp delSp modSp add ord replId">
        <pc:chgData name="Stoneburner, Kurt" userId="S::kurt.stoneburner@abc.com::75cb90dd-3f28-472f-8358-7e14df86cc5a" providerId="AD" clId="Web-{9BB72C98-519E-4922-35C3-3B88737D2E74}" dt="2020-11-20T21:12:37.216" v="1793"/>
        <pc:sldMkLst>
          <pc:docMk/>
          <pc:sldMk cId="405633295" sldId="278"/>
        </pc:sldMkLst>
        <pc:spChg chg="add mod">
          <ac:chgData name="Stoneburner, Kurt" userId="S::kurt.stoneburner@abc.com::75cb90dd-3f28-472f-8358-7e14df86cc5a" providerId="AD" clId="Web-{9BB72C98-519E-4922-35C3-3B88737D2E74}" dt="2020-11-20T21:11:50.760" v="1785" actId="20577"/>
          <ac:spMkLst>
            <pc:docMk/>
            <pc:sldMk cId="405633295" sldId="278"/>
            <ac:spMk id="2" creationId="{3C9C547E-E063-4E98-857A-7F2A9838B120}"/>
          </ac:spMkLst>
        </pc:spChg>
        <pc:spChg chg="add mod">
          <ac:chgData name="Stoneburner, Kurt" userId="S::kurt.stoneburner@abc.com::75cb90dd-3f28-472f-8358-7e14df86cc5a" providerId="AD" clId="Web-{9BB72C98-519E-4922-35C3-3B88737D2E74}" dt="2020-11-20T21:07:30.545" v="1428" actId="1076"/>
          <ac:spMkLst>
            <pc:docMk/>
            <pc:sldMk cId="405633295" sldId="278"/>
            <ac:spMk id="3" creationId="{1E4C837D-CEB1-4F03-96B3-3DCF54023342}"/>
          </ac:spMkLst>
        </pc:spChg>
        <pc:spChg chg="add del">
          <ac:chgData name="Stoneburner, Kurt" userId="S::kurt.stoneburner@abc.com::75cb90dd-3f28-472f-8358-7e14df86cc5a" providerId="AD" clId="Web-{9BB72C98-519E-4922-35C3-3B88737D2E74}" dt="2020-11-20T21:07:44.171" v="1430"/>
          <ac:spMkLst>
            <pc:docMk/>
            <pc:sldMk cId="405633295" sldId="278"/>
            <ac:spMk id="4" creationId="{1E4C837D-CEB1-4F03-96B3-3DCF54023342}"/>
          </ac:spMkLst>
        </pc:spChg>
        <pc:spChg chg="add del mod">
          <ac:chgData name="Stoneburner, Kurt" userId="S::kurt.stoneburner@abc.com::75cb90dd-3f28-472f-8358-7e14df86cc5a" providerId="AD" clId="Web-{9BB72C98-519E-4922-35C3-3B88737D2E74}" dt="2020-11-20T21:12:37.216" v="1793"/>
          <ac:spMkLst>
            <pc:docMk/>
            <pc:sldMk cId="405633295" sldId="278"/>
            <ac:spMk id="7" creationId="{54E869A0-C782-4811-B44F-499D1CCABE03}"/>
          </ac:spMkLst>
        </pc:spChg>
      </pc:sldChg>
      <pc:sldChg chg="add ord replId">
        <pc:chgData name="Stoneburner, Kurt" userId="S::kurt.stoneburner@abc.com::75cb90dd-3f28-472f-8358-7e14df86cc5a" providerId="AD" clId="Web-{9BB72C98-519E-4922-35C3-3B88737D2E74}" dt="2020-11-20T21:12:43.107" v="1794"/>
        <pc:sldMkLst>
          <pc:docMk/>
          <pc:sldMk cId="999123357" sldId="279"/>
        </pc:sldMkLst>
      </pc:sldChg>
      <pc:sldChg chg="addSp delSp modSp new">
        <pc:chgData name="Stoneburner, Kurt" userId="S::kurt.stoneburner@abc.com::75cb90dd-3f28-472f-8358-7e14df86cc5a" providerId="AD" clId="Web-{9BB72C98-519E-4922-35C3-3B88737D2E74}" dt="2020-11-20T21:18:49.764" v="2058" actId="14100"/>
        <pc:sldMkLst>
          <pc:docMk/>
          <pc:sldMk cId="2430322925" sldId="280"/>
        </pc:sldMkLst>
        <pc:picChg chg="add del mod">
          <ac:chgData name="Stoneburner, Kurt" userId="S::kurt.stoneburner@abc.com::75cb90dd-3f28-472f-8358-7e14df86cc5a" providerId="AD" clId="Web-{9BB72C98-519E-4922-35C3-3B88737D2E74}" dt="2020-11-20T21:17:37.667" v="2047"/>
          <ac:picMkLst>
            <pc:docMk/>
            <pc:sldMk cId="2430322925" sldId="280"/>
            <ac:picMk id="2" creationId="{0F355028-2217-4697-A07F-1159D0ABDD80}"/>
          </ac:picMkLst>
        </pc:picChg>
        <pc:picChg chg="add mod">
          <ac:chgData name="Stoneburner, Kurt" userId="S::kurt.stoneburner@abc.com::75cb90dd-3f28-472f-8358-7e14df86cc5a" providerId="AD" clId="Web-{9BB72C98-519E-4922-35C3-3B88737D2E74}" dt="2020-11-20T21:18:49.764" v="2058" actId="14100"/>
          <ac:picMkLst>
            <pc:docMk/>
            <pc:sldMk cId="2430322925" sldId="280"/>
            <ac:picMk id="3" creationId="{F1CE620B-24DE-4AB1-A2BC-B9A12E8989B4}"/>
          </ac:picMkLst>
        </pc:picChg>
      </pc:sldChg>
      <pc:sldChg chg="addSp modSp new">
        <pc:chgData name="Stoneburner, Kurt" userId="S::kurt.stoneburner@abc.com::75cb90dd-3f28-472f-8358-7e14df86cc5a" providerId="AD" clId="Web-{9BB72C98-519E-4922-35C3-3B88737D2E74}" dt="2020-11-20T21:19:48.095" v="2064" actId="14100"/>
        <pc:sldMkLst>
          <pc:docMk/>
          <pc:sldMk cId="1043771036" sldId="281"/>
        </pc:sldMkLst>
        <pc:picChg chg="add mod">
          <ac:chgData name="Stoneburner, Kurt" userId="S::kurt.stoneburner@abc.com::75cb90dd-3f28-472f-8358-7e14df86cc5a" providerId="AD" clId="Web-{9BB72C98-519E-4922-35C3-3B88737D2E74}" dt="2020-11-20T21:19:48.095" v="2064" actId="14100"/>
          <ac:picMkLst>
            <pc:docMk/>
            <pc:sldMk cId="1043771036" sldId="281"/>
            <ac:picMk id="2" creationId="{3B26BC6E-70A6-4A5D-81DC-10871511C9BA}"/>
          </ac:picMkLst>
        </pc:picChg>
      </pc:sldChg>
      <pc:sldChg chg="addSp delSp modSp new mod setBg">
        <pc:chgData name="Stoneburner, Kurt" userId="S::kurt.stoneburner@abc.com::75cb90dd-3f28-472f-8358-7e14df86cc5a" providerId="AD" clId="Web-{9BB72C98-519E-4922-35C3-3B88737D2E74}" dt="2020-11-20T21:22:25.258" v="2073"/>
        <pc:sldMkLst>
          <pc:docMk/>
          <pc:sldMk cId="463612260" sldId="282"/>
        </pc:sldMkLst>
        <pc:spChg chg="add del">
          <ac:chgData name="Stoneburner, Kurt" userId="S::kurt.stoneburner@abc.com::75cb90dd-3f28-472f-8358-7e14df86cc5a" providerId="AD" clId="Web-{9BB72C98-519E-4922-35C3-3B88737D2E74}" dt="2020-11-20T21:22:21.024" v="2070"/>
          <ac:spMkLst>
            <pc:docMk/>
            <pc:sldMk cId="463612260" sldId="282"/>
            <ac:spMk id="4" creationId="{2D2B266D-3625-4584-A5C3-7D3F672CFF30}"/>
          </ac:spMkLst>
        </pc:spChg>
        <pc:spChg chg="add del">
          <ac:chgData name="Stoneburner, Kurt" userId="S::kurt.stoneburner@abc.com::75cb90dd-3f28-472f-8358-7e14df86cc5a" providerId="AD" clId="Web-{9BB72C98-519E-4922-35C3-3B88737D2E74}" dt="2020-11-20T21:22:25.243" v="2072"/>
          <ac:spMkLst>
            <pc:docMk/>
            <pc:sldMk cId="463612260" sldId="282"/>
            <ac:spMk id="5" creationId="{A2509F26-B5DC-4BA7-B476-4CB044237A2E}"/>
          </ac:spMkLst>
        </pc:spChg>
        <pc:spChg chg="add del">
          <ac:chgData name="Stoneburner, Kurt" userId="S::kurt.stoneburner@abc.com::75cb90dd-3f28-472f-8358-7e14df86cc5a" providerId="AD" clId="Web-{9BB72C98-519E-4922-35C3-3B88737D2E74}" dt="2020-11-20T21:22:25.243" v="2072"/>
          <ac:spMkLst>
            <pc:docMk/>
            <pc:sldMk cId="463612260" sldId="282"/>
            <ac:spMk id="6" creationId="{DB103EB1-B135-4526-B883-33228FC27FF1}"/>
          </ac:spMkLst>
        </pc:spChg>
        <pc:spChg chg="add del">
          <ac:chgData name="Stoneburner, Kurt" userId="S::kurt.stoneburner@abc.com::75cb90dd-3f28-472f-8358-7e14df86cc5a" providerId="AD" clId="Web-{9BB72C98-519E-4922-35C3-3B88737D2E74}" dt="2020-11-20T21:22:18.242" v="2068"/>
          <ac:spMkLst>
            <pc:docMk/>
            <pc:sldMk cId="463612260" sldId="282"/>
            <ac:spMk id="7" creationId="{F3060C83-F051-4F0E-ABAD-AA0DFC48B218}"/>
          </ac:spMkLst>
        </pc:spChg>
        <pc:spChg chg="add">
          <ac:chgData name="Stoneburner, Kurt" userId="S::kurt.stoneburner@abc.com::75cb90dd-3f28-472f-8358-7e14df86cc5a" providerId="AD" clId="Web-{9BB72C98-519E-4922-35C3-3B88737D2E74}" dt="2020-11-20T21:22:25.258" v="2073"/>
          <ac:spMkLst>
            <pc:docMk/>
            <pc:sldMk cId="463612260" sldId="282"/>
            <ac:spMk id="8" creationId="{42A4FC2C-047E-45A5-965D-8E1E3BF09BC6}"/>
          </ac:spMkLst>
        </pc:spChg>
        <pc:spChg chg="add del">
          <ac:chgData name="Stoneburner, Kurt" userId="S::kurt.stoneburner@abc.com::75cb90dd-3f28-472f-8358-7e14df86cc5a" providerId="AD" clId="Web-{9BB72C98-519E-4922-35C3-3B88737D2E74}" dt="2020-11-20T21:22:18.242" v="2068"/>
          <ac:spMkLst>
            <pc:docMk/>
            <pc:sldMk cId="463612260" sldId="282"/>
            <ac:spMk id="9" creationId="{83C98ABE-055B-441F-B07E-44F97F083C39}"/>
          </ac:spMkLst>
        </pc:spChg>
        <pc:spChg chg="add del">
          <ac:chgData name="Stoneburner, Kurt" userId="S::kurt.stoneburner@abc.com::75cb90dd-3f28-472f-8358-7e14df86cc5a" providerId="AD" clId="Web-{9BB72C98-519E-4922-35C3-3B88737D2E74}" dt="2020-11-20T21:22:18.242" v="2068"/>
          <ac:spMkLst>
            <pc:docMk/>
            <pc:sldMk cId="463612260" sldId="282"/>
            <ac:spMk id="11" creationId="{29FDB030-9B49-4CED-8CCD-4D99382388AC}"/>
          </ac:spMkLst>
        </pc:spChg>
        <pc:spChg chg="add del">
          <ac:chgData name="Stoneburner, Kurt" userId="S::kurt.stoneburner@abc.com::75cb90dd-3f28-472f-8358-7e14df86cc5a" providerId="AD" clId="Web-{9BB72C98-519E-4922-35C3-3B88737D2E74}" dt="2020-11-20T21:22:18.242" v="2068"/>
          <ac:spMkLst>
            <pc:docMk/>
            <pc:sldMk cId="463612260" sldId="282"/>
            <ac:spMk id="13" creationId="{3783CA14-24A1-485C-8B30-D6A5D87987AD}"/>
          </ac:spMkLst>
        </pc:spChg>
        <pc:spChg chg="add del">
          <ac:chgData name="Stoneburner, Kurt" userId="S::kurt.stoneburner@abc.com::75cb90dd-3f28-472f-8358-7e14df86cc5a" providerId="AD" clId="Web-{9BB72C98-519E-4922-35C3-3B88737D2E74}" dt="2020-11-20T21:22:18.242" v="2068"/>
          <ac:spMkLst>
            <pc:docMk/>
            <pc:sldMk cId="463612260" sldId="282"/>
            <ac:spMk id="15" creationId="{9A97C86A-04D6-40F7-AE84-31AB43E6A846}"/>
          </ac:spMkLst>
        </pc:spChg>
        <pc:spChg chg="add del">
          <ac:chgData name="Stoneburner, Kurt" userId="S::kurt.stoneburner@abc.com::75cb90dd-3f28-472f-8358-7e14df86cc5a" providerId="AD" clId="Web-{9BB72C98-519E-4922-35C3-3B88737D2E74}" dt="2020-11-20T21:22:18.242" v="2068"/>
          <ac:spMkLst>
            <pc:docMk/>
            <pc:sldMk cId="463612260" sldId="282"/>
            <ac:spMk id="17" creationId="{FF9F2414-84E8-453E-B1F3-389FDE8192D9}"/>
          </ac:spMkLst>
        </pc:spChg>
        <pc:spChg chg="add del">
          <ac:chgData name="Stoneburner, Kurt" userId="S::kurt.stoneburner@abc.com::75cb90dd-3f28-472f-8358-7e14df86cc5a" providerId="AD" clId="Web-{9BB72C98-519E-4922-35C3-3B88737D2E74}" dt="2020-11-20T21:22:18.242" v="2068"/>
          <ac:spMkLst>
            <pc:docMk/>
            <pc:sldMk cId="463612260" sldId="282"/>
            <ac:spMk id="19" creationId="{3ECA69A1-7536-43AC-85EF-C7106179F5ED}"/>
          </ac:spMkLst>
        </pc:spChg>
        <pc:picChg chg="add mod">
          <ac:chgData name="Stoneburner, Kurt" userId="S::kurt.stoneburner@abc.com::75cb90dd-3f28-472f-8358-7e14df86cc5a" providerId="AD" clId="Web-{9BB72C98-519E-4922-35C3-3B88737D2E74}" dt="2020-11-20T21:22:25.258" v="2073"/>
          <ac:picMkLst>
            <pc:docMk/>
            <pc:sldMk cId="463612260" sldId="282"/>
            <ac:picMk id="2" creationId="{69AAC853-0EEA-46CD-9BC3-DE30CCD44042}"/>
          </ac:picMkLst>
        </pc:picChg>
      </pc:sldChg>
      <pc:sldChg chg="addSp modSp new mod setBg">
        <pc:chgData name="Stoneburner, Kurt" userId="S::kurt.stoneburner@abc.com::75cb90dd-3f28-472f-8358-7e14df86cc5a" providerId="AD" clId="Web-{9BB72C98-519E-4922-35C3-3B88737D2E74}" dt="2020-11-20T21:23:29.105" v="2080" actId="14100"/>
        <pc:sldMkLst>
          <pc:docMk/>
          <pc:sldMk cId="1737747219" sldId="283"/>
        </pc:sldMkLst>
        <pc:spChg chg="add">
          <ac:chgData name="Stoneburner, Kurt" userId="S::kurt.stoneburner@abc.com::75cb90dd-3f28-472f-8358-7e14df86cc5a" providerId="AD" clId="Web-{9BB72C98-519E-4922-35C3-3B88737D2E74}" dt="2020-11-20T21:23:14.495" v="2076"/>
          <ac:spMkLst>
            <pc:docMk/>
            <pc:sldMk cId="1737747219" sldId="283"/>
            <ac:spMk id="7" creationId="{E5093ECC-8BEB-4546-A80D-0B48876623DE}"/>
          </ac:spMkLst>
        </pc:spChg>
        <pc:picChg chg="add mod">
          <ac:chgData name="Stoneburner, Kurt" userId="S::kurt.stoneburner@abc.com::75cb90dd-3f28-472f-8358-7e14df86cc5a" providerId="AD" clId="Web-{9BB72C98-519E-4922-35C3-3B88737D2E74}" dt="2020-11-20T21:23:29.105" v="2080" actId="14100"/>
          <ac:picMkLst>
            <pc:docMk/>
            <pc:sldMk cId="1737747219" sldId="283"/>
            <ac:picMk id="2" creationId="{4F5F5C1B-2B0F-4E8E-AB2F-D4A484E65577}"/>
          </ac:picMkLst>
        </pc:picChg>
      </pc:sldChg>
      <pc:sldChg chg="addSp delSp modSp new mod setBg">
        <pc:chgData name="Stoneburner, Kurt" userId="S::kurt.stoneburner@abc.com::75cb90dd-3f28-472f-8358-7e14df86cc5a" providerId="AD" clId="Web-{9BB72C98-519E-4922-35C3-3B88737D2E74}" dt="2020-11-20T21:24:44.093" v="2086"/>
        <pc:sldMkLst>
          <pc:docMk/>
          <pc:sldMk cId="3343769949" sldId="284"/>
        </pc:sldMkLst>
        <pc:spChg chg="add del">
          <ac:chgData name="Stoneburner, Kurt" userId="S::kurt.stoneburner@abc.com::75cb90dd-3f28-472f-8358-7e14df86cc5a" providerId="AD" clId="Web-{9BB72C98-519E-4922-35C3-3B88737D2E74}" dt="2020-11-20T21:24:44.093" v="2086"/>
          <ac:spMkLst>
            <pc:docMk/>
            <pc:sldMk cId="3343769949" sldId="284"/>
            <ac:spMk id="7" creationId="{42A4FC2C-047E-45A5-965D-8E1E3BF09BC6}"/>
          </ac:spMkLst>
        </pc:spChg>
        <pc:spChg chg="add">
          <ac:chgData name="Stoneburner, Kurt" userId="S::kurt.stoneburner@abc.com::75cb90dd-3f28-472f-8358-7e14df86cc5a" providerId="AD" clId="Web-{9BB72C98-519E-4922-35C3-3B88737D2E74}" dt="2020-11-20T21:24:44.093" v="2086"/>
          <ac:spMkLst>
            <pc:docMk/>
            <pc:sldMk cId="3343769949" sldId="284"/>
            <ac:spMk id="12" creationId="{42A4FC2C-047E-45A5-965D-8E1E3BF09BC6}"/>
          </ac:spMkLst>
        </pc:spChg>
        <pc:picChg chg="add del mod">
          <ac:chgData name="Stoneburner, Kurt" userId="S::kurt.stoneburner@abc.com::75cb90dd-3f28-472f-8358-7e14df86cc5a" providerId="AD" clId="Web-{9BB72C98-519E-4922-35C3-3B88737D2E74}" dt="2020-11-20T21:24:19.139" v="2084"/>
          <ac:picMkLst>
            <pc:docMk/>
            <pc:sldMk cId="3343769949" sldId="284"/>
            <ac:picMk id="2" creationId="{A0849B68-A0A2-41CD-BA57-E343308D2FD1}"/>
          </ac:picMkLst>
        </pc:picChg>
        <pc:picChg chg="add mod">
          <ac:chgData name="Stoneburner, Kurt" userId="S::kurt.stoneburner@abc.com::75cb90dd-3f28-472f-8358-7e14df86cc5a" providerId="AD" clId="Web-{9BB72C98-519E-4922-35C3-3B88737D2E74}" dt="2020-11-20T21:24:44.093" v="2086"/>
          <ac:picMkLst>
            <pc:docMk/>
            <pc:sldMk cId="3343769949" sldId="284"/>
            <ac:picMk id="3" creationId="{F03F5118-FDFD-42E3-B451-737AF4C6E769}"/>
          </ac:picMkLst>
        </pc:picChg>
      </pc:sldChg>
      <pc:sldChg chg="addSp delSp modSp new mod setBg setClrOvrMap">
        <pc:chgData name="Stoneburner, Kurt" userId="S::kurt.stoneburner@abc.com::75cb90dd-3f28-472f-8358-7e14df86cc5a" providerId="AD" clId="Web-{9BB72C98-519E-4922-35C3-3B88737D2E74}" dt="2020-11-20T21:34:36.901" v="2097"/>
        <pc:sldMkLst>
          <pc:docMk/>
          <pc:sldMk cId="3399553892" sldId="285"/>
        </pc:sldMkLst>
        <pc:spChg chg="add del">
          <ac:chgData name="Stoneburner, Kurt" userId="S::kurt.stoneburner@abc.com::75cb90dd-3f28-472f-8358-7e14df86cc5a" providerId="AD" clId="Web-{9BB72C98-519E-4922-35C3-3B88737D2E74}" dt="2020-11-20T21:34:24.932" v="2092"/>
          <ac:spMkLst>
            <pc:docMk/>
            <pc:sldMk cId="3399553892" sldId="285"/>
            <ac:spMk id="4" creationId="{5D9FC6AC-4A12-4825-8ABE-0732B8EF4D16}"/>
          </ac:spMkLst>
        </pc:spChg>
        <pc:spChg chg="add del">
          <ac:chgData name="Stoneburner, Kurt" userId="S::kurt.stoneburner@abc.com::75cb90dd-3f28-472f-8358-7e14df86cc5a" providerId="AD" clId="Web-{9BB72C98-519E-4922-35C3-3B88737D2E74}" dt="2020-11-20T21:34:29.667" v="2094"/>
          <ac:spMkLst>
            <pc:docMk/>
            <pc:sldMk cId="3399553892" sldId="285"/>
            <ac:spMk id="5" creationId="{8950AD4C-6AF3-49F8-94E1-DBCAFB39478B}"/>
          </ac:spMkLst>
        </pc:spChg>
        <pc:spChg chg="add del">
          <ac:chgData name="Stoneburner, Kurt" userId="S::kurt.stoneburner@abc.com::75cb90dd-3f28-472f-8358-7e14df86cc5a" providerId="AD" clId="Web-{9BB72C98-519E-4922-35C3-3B88737D2E74}" dt="2020-11-20T21:34:36.901" v="2096"/>
          <ac:spMkLst>
            <pc:docMk/>
            <pc:sldMk cId="3399553892" sldId="285"/>
            <ac:spMk id="6" creationId="{B670DBD5-770C-4383-9F54-5B86E86BD5BB}"/>
          </ac:spMkLst>
        </pc:spChg>
        <pc:spChg chg="add del">
          <ac:chgData name="Stoneburner, Kurt" userId="S::kurt.stoneburner@abc.com::75cb90dd-3f28-472f-8358-7e14df86cc5a" providerId="AD" clId="Web-{9BB72C98-519E-4922-35C3-3B88737D2E74}" dt="2020-11-20T21:34:22.026" v="2090"/>
          <ac:spMkLst>
            <pc:docMk/>
            <pc:sldMk cId="3399553892" sldId="285"/>
            <ac:spMk id="7" creationId="{42A4FC2C-047E-45A5-965D-8E1E3BF09BC6}"/>
          </ac:spMkLst>
        </pc:spChg>
        <pc:spChg chg="add del">
          <ac:chgData name="Stoneburner, Kurt" userId="S::kurt.stoneburner@abc.com::75cb90dd-3f28-472f-8358-7e14df86cc5a" providerId="AD" clId="Web-{9BB72C98-519E-4922-35C3-3B88737D2E74}" dt="2020-11-20T21:34:29.667" v="2094"/>
          <ac:spMkLst>
            <pc:docMk/>
            <pc:sldMk cId="3399553892" sldId="285"/>
            <ac:spMk id="9" creationId="{8DBEAE55-3EA1-41D7-A212-5F7D8986C1F2}"/>
          </ac:spMkLst>
        </pc:spChg>
        <pc:spChg chg="add del">
          <ac:chgData name="Stoneburner, Kurt" userId="S::kurt.stoneburner@abc.com::75cb90dd-3f28-472f-8358-7e14df86cc5a" providerId="AD" clId="Web-{9BB72C98-519E-4922-35C3-3B88737D2E74}" dt="2020-11-20T21:34:29.667" v="2094"/>
          <ac:spMkLst>
            <pc:docMk/>
            <pc:sldMk cId="3399553892" sldId="285"/>
            <ac:spMk id="11" creationId="{CFC5F0E7-644F-4101-BE72-12825CF537E7}"/>
          </ac:spMkLst>
        </pc:spChg>
        <pc:spChg chg="add del">
          <ac:chgData name="Stoneburner, Kurt" userId="S::kurt.stoneburner@abc.com::75cb90dd-3f28-472f-8358-7e14df86cc5a" providerId="AD" clId="Web-{9BB72C98-519E-4922-35C3-3B88737D2E74}" dt="2020-11-20T21:34:29.667" v="2094"/>
          <ac:spMkLst>
            <pc:docMk/>
            <pc:sldMk cId="3399553892" sldId="285"/>
            <ac:spMk id="13" creationId="{B1F9B6B4-B0C4-45C6-A086-901C960D03E7}"/>
          </ac:spMkLst>
        </pc:spChg>
        <pc:picChg chg="add mod">
          <ac:chgData name="Stoneburner, Kurt" userId="S::kurt.stoneburner@abc.com::75cb90dd-3f28-472f-8358-7e14df86cc5a" providerId="AD" clId="Web-{9BB72C98-519E-4922-35C3-3B88737D2E74}" dt="2020-11-20T21:34:36.901" v="2097"/>
          <ac:picMkLst>
            <pc:docMk/>
            <pc:sldMk cId="3399553892" sldId="285"/>
            <ac:picMk id="2" creationId="{51922398-17DF-4C73-BD83-DA53C3D70E2A}"/>
          </ac:picMkLst>
        </pc:picChg>
      </pc:sldChg>
      <pc:sldChg chg="addSp delSp modSp new mod setBg">
        <pc:chgData name="Stoneburner, Kurt" userId="S::kurt.stoneburner@abc.com::75cb90dd-3f28-472f-8358-7e14df86cc5a" providerId="AD" clId="Web-{9BB72C98-519E-4922-35C3-3B88737D2E74}" dt="2020-11-20T21:35:41.826" v="2104"/>
        <pc:sldMkLst>
          <pc:docMk/>
          <pc:sldMk cId="916982802" sldId="286"/>
        </pc:sldMkLst>
        <pc:spChg chg="add del">
          <ac:chgData name="Stoneburner, Kurt" userId="S::kurt.stoneburner@abc.com::75cb90dd-3f28-472f-8358-7e14df86cc5a" providerId="AD" clId="Web-{9BB72C98-519E-4922-35C3-3B88737D2E74}" dt="2020-11-20T21:35:41.826" v="2103"/>
          <ac:spMkLst>
            <pc:docMk/>
            <pc:sldMk cId="916982802" sldId="286"/>
            <ac:spMk id="4" creationId="{16B067B1-F4E5-4FDF-813D-C9E872E80075}"/>
          </ac:spMkLst>
        </pc:spChg>
        <pc:spChg chg="add">
          <ac:chgData name="Stoneburner, Kurt" userId="S::kurt.stoneburner@abc.com::75cb90dd-3f28-472f-8358-7e14df86cc5a" providerId="AD" clId="Web-{9BB72C98-519E-4922-35C3-3B88737D2E74}" dt="2020-11-20T21:35:41.826" v="2104"/>
          <ac:spMkLst>
            <pc:docMk/>
            <pc:sldMk cId="916982802" sldId="286"/>
            <ac:spMk id="5" creationId="{42A4FC2C-047E-45A5-965D-8E1E3BF09BC6}"/>
          </ac:spMkLst>
        </pc:spChg>
        <pc:spChg chg="add del">
          <ac:chgData name="Stoneburner, Kurt" userId="S::kurt.stoneburner@abc.com::75cb90dd-3f28-472f-8358-7e14df86cc5a" providerId="AD" clId="Web-{9BB72C98-519E-4922-35C3-3B88737D2E74}" dt="2020-11-20T21:35:23.529" v="2101"/>
          <ac:spMkLst>
            <pc:docMk/>
            <pc:sldMk cId="916982802" sldId="286"/>
            <ac:spMk id="7" creationId="{42A4FC2C-047E-45A5-965D-8E1E3BF09BC6}"/>
          </ac:spMkLst>
        </pc:spChg>
        <pc:picChg chg="add mod">
          <ac:chgData name="Stoneburner, Kurt" userId="S::kurt.stoneburner@abc.com::75cb90dd-3f28-472f-8358-7e14df86cc5a" providerId="AD" clId="Web-{9BB72C98-519E-4922-35C3-3B88737D2E74}" dt="2020-11-20T21:35:41.826" v="2104"/>
          <ac:picMkLst>
            <pc:docMk/>
            <pc:sldMk cId="916982802" sldId="286"/>
            <ac:picMk id="2" creationId="{D15EB61A-6C37-4F48-B926-975185DDAEC8}"/>
          </ac:picMkLst>
        </pc:picChg>
      </pc:sldChg>
    </pc:docChg>
  </pc:docChgLst>
  <pc:docChgLst>
    <pc:chgData name="Stoneburner, Kurt" userId="S::kurt.stoneburner@abc.com::75cb90dd-3f28-472f-8358-7e14df86cc5a" providerId="AD" clId="Web-{0F085674-F78A-8AC4-8B0C-6E8F5D885EA3}"/>
    <pc:docChg chg="addSld delSld modSld">
      <pc:chgData name="Stoneburner, Kurt" userId="S::kurt.stoneburner@abc.com::75cb90dd-3f28-472f-8358-7e14df86cc5a" providerId="AD" clId="Web-{0F085674-F78A-8AC4-8B0C-6E8F5D885EA3}" dt="2020-11-21T05:54:57.822" v="3824" actId="20577"/>
      <pc:docMkLst>
        <pc:docMk/>
      </pc:docMkLst>
      <pc:sldChg chg="addSp modSp">
        <pc:chgData name="Stoneburner, Kurt" userId="S::kurt.stoneburner@abc.com::75cb90dd-3f28-472f-8358-7e14df86cc5a" providerId="AD" clId="Web-{0F085674-F78A-8AC4-8B0C-6E8F5D885EA3}" dt="2020-11-21T04:24:23.633" v="786" actId="20577"/>
        <pc:sldMkLst>
          <pc:docMk/>
          <pc:sldMk cId="1922097319" sldId="262"/>
        </pc:sldMkLst>
        <pc:spChg chg="mod ord">
          <ac:chgData name="Stoneburner, Kurt" userId="S::kurt.stoneburner@abc.com::75cb90dd-3f28-472f-8358-7e14df86cc5a" providerId="AD" clId="Web-{0F085674-F78A-8AC4-8B0C-6E8F5D885EA3}" dt="2020-11-21T04:24:23.633" v="786" actId="20577"/>
          <ac:spMkLst>
            <pc:docMk/>
            <pc:sldMk cId="1922097319" sldId="262"/>
            <ac:spMk id="2" creationId="{AFB41886-74FD-481C-A083-465182CDF695}"/>
          </ac:spMkLst>
        </pc:spChg>
        <pc:spChg chg="add mod ord">
          <ac:chgData name="Stoneburner, Kurt" userId="S::kurt.stoneburner@abc.com::75cb90dd-3f28-472f-8358-7e14df86cc5a" providerId="AD" clId="Web-{0F085674-F78A-8AC4-8B0C-6E8F5D885EA3}" dt="2020-11-21T04:13:06.894" v="532"/>
          <ac:spMkLst>
            <pc:docMk/>
            <pc:sldMk cId="1922097319" sldId="262"/>
            <ac:spMk id="3" creationId="{BF530631-F211-4F94-A083-BF11CEA9C480}"/>
          </ac:spMkLst>
        </pc:spChg>
        <pc:spChg chg="mod ord">
          <ac:chgData name="Stoneburner, Kurt" userId="S::kurt.stoneburner@abc.com::75cb90dd-3f28-472f-8358-7e14df86cc5a" providerId="AD" clId="Web-{0F085674-F78A-8AC4-8B0C-6E8F5D885EA3}" dt="2020-11-21T04:02:21.138" v="57" actId="1076"/>
          <ac:spMkLst>
            <pc:docMk/>
            <pc:sldMk cId="1922097319" sldId="262"/>
            <ac:spMk id="8" creationId="{A8B18D05-0941-46D1-A176-43B2E4674B6B}"/>
          </ac:spMkLst>
        </pc:spChg>
        <pc:spChg chg="add mod ord">
          <ac:chgData name="Stoneburner, Kurt" userId="S::kurt.stoneburner@abc.com::75cb90dd-3f28-472f-8358-7e14df86cc5a" providerId="AD" clId="Web-{0F085674-F78A-8AC4-8B0C-6E8F5D885EA3}" dt="2020-11-21T03:59:32.449" v="32"/>
          <ac:spMkLst>
            <pc:docMk/>
            <pc:sldMk cId="1922097319" sldId="262"/>
            <ac:spMk id="11" creationId="{8F27CBE7-5C58-4463-9995-DAA58966F49D}"/>
          </ac:spMkLst>
        </pc:spChg>
        <pc:spChg chg="add mod">
          <ac:chgData name="Stoneburner, Kurt" userId="S::kurt.stoneburner@abc.com::75cb90dd-3f28-472f-8358-7e14df86cc5a" providerId="AD" clId="Web-{0F085674-F78A-8AC4-8B0C-6E8F5D885EA3}" dt="2020-11-21T04:00:24.762" v="42"/>
          <ac:spMkLst>
            <pc:docMk/>
            <pc:sldMk cId="1922097319" sldId="262"/>
            <ac:spMk id="12" creationId="{4B05B4D8-D0AC-484E-A53A-790C7ADF3DBE}"/>
          </ac:spMkLst>
        </pc:spChg>
        <pc:spChg chg="add mod">
          <ac:chgData name="Stoneburner, Kurt" userId="S::kurt.stoneburner@abc.com::75cb90dd-3f28-472f-8358-7e14df86cc5a" providerId="AD" clId="Web-{0F085674-F78A-8AC4-8B0C-6E8F5D885EA3}" dt="2020-11-21T04:01:03.934" v="46"/>
          <ac:spMkLst>
            <pc:docMk/>
            <pc:sldMk cId="1922097319" sldId="262"/>
            <ac:spMk id="13" creationId="{0B1205B8-E038-4253-BD6C-A607233A42B5}"/>
          </ac:spMkLst>
        </pc:spChg>
        <pc:spChg chg="add mod">
          <ac:chgData name="Stoneburner, Kurt" userId="S::kurt.stoneburner@abc.com::75cb90dd-3f28-472f-8358-7e14df86cc5a" providerId="AD" clId="Web-{0F085674-F78A-8AC4-8B0C-6E8F5D885EA3}" dt="2020-11-21T04:01:36.216" v="50"/>
          <ac:spMkLst>
            <pc:docMk/>
            <pc:sldMk cId="1922097319" sldId="262"/>
            <ac:spMk id="14" creationId="{D453B8B8-E1F3-4809-8968-B00101CE5DED}"/>
          </ac:spMkLst>
        </pc:spChg>
        <pc:spChg chg="add mod ord">
          <ac:chgData name="Stoneburner, Kurt" userId="S::kurt.stoneburner@abc.com::75cb90dd-3f28-472f-8358-7e14df86cc5a" providerId="AD" clId="Web-{0F085674-F78A-8AC4-8B0C-6E8F5D885EA3}" dt="2020-11-21T04:17:09.568" v="563"/>
          <ac:spMkLst>
            <pc:docMk/>
            <pc:sldMk cId="1922097319" sldId="262"/>
            <ac:spMk id="15" creationId="{B1D05C40-7593-455B-9A39-A8CF1B6D1842}"/>
          </ac:spMkLst>
        </pc:spChg>
        <pc:spChg chg="add mod ord">
          <ac:chgData name="Stoneburner, Kurt" userId="S::kurt.stoneburner@abc.com::75cb90dd-3f28-472f-8358-7e14df86cc5a" providerId="AD" clId="Web-{0F085674-F78A-8AC4-8B0C-6E8F5D885EA3}" dt="2020-11-21T04:18:01.896" v="566"/>
          <ac:spMkLst>
            <pc:docMk/>
            <pc:sldMk cId="1922097319" sldId="262"/>
            <ac:spMk id="18" creationId="{07E11964-A410-4D0C-8CDB-382A9E0B8110}"/>
          </ac:spMkLst>
        </pc:spChg>
        <pc:spChg chg="mod ord">
          <ac:chgData name="Stoneburner, Kurt" userId="S::kurt.stoneburner@abc.com::75cb90dd-3f28-472f-8358-7e14df86cc5a" providerId="AD" clId="Web-{0F085674-F78A-8AC4-8B0C-6E8F5D885EA3}" dt="2020-11-21T03:58:05.792" v="21"/>
          <ac:spMkLst>
            <pc:docMk/>
            <pc:sldMk cId="1922097319" sldId="262"/>
            <ac:spMk id="21" creationId="{08EF76DA-77C6-4A3C-A8C6-E6385F8F4743}"/>
          </ac:spMkLst>
        </pc:spChg>
        <pc:picChg chg="mod ord">
          <ac:chgData name="Stoneburner, Kurt" userId="S::kurt.stoneburner@abc.com::75cb90dd-3f28-472f-8358-7e14df86cc5a" providerId="AD" clId="Web-{0F085674-F78A-8AC4-8B0C-6E8F5D885EA3}" dt="2020-11-21T04:12:47.050" v="527"/>
          <ac:picMkLst>
            <pc:docMk/>
            <pc:sldMk cId="1922097319" sldId="262"/>
            <ac:picMk id="4" creationId="{70C18D4B-9481-4A8D-8360-702A64F03E04}"/>
          </ac:picMkLst>
        </pc:picChg>
        <pc:picChg chg="mod ord">
          <ac:chgData name="Stoneburner, Kurt" userId="S::kurt.stoneburner@abc.com::75cb90dd-3f28-472f-8358-7e14df86cc5a" providerId="AD" clId="Web-{0F085674-F78A-8AC4-8B0C-6E8F5D885EA3}" dt="2020-11-21T04:12:26.613" v="525"/>
          <ac:picMkLst>
            <pc:docMk/>
            <pc:sldMk cId="1922097319" sldId="262"/>
            <ac:picMk id="5" creationId="{DE011C25-4908-4263-B5F8-DB6E3ADCC827}"/>
          </ac:picMkLst>
        </pc:picChg>
        <pc:picChg chg="add mod ord">
          <ac:chgData name="Stoneburner, Kurt" userId="S::kurt.stoneburner@abc.com::75cb90dd-3f28-472f-8358-7e14df86cc5a" providerId="AD" clId="Web-{0F085674-F78A-8AC4-8B0C-6E8F5D885EA3}" dt="2020-11-21T04:17:37.412" v="564"/>
          <ac:picMkLst>
            <pc:docMk/>
            <pc:sldMk cId="1922097319" sldId="262"/>
            <ac:picMk id="6" creationId="{5E517D45-308C-4BEC-A484-34F4F3125920}"/>
          </ac:picMkLst>
        </pc:picChg>
      </pc:sldChg>
      <pc:sldChg chg="addSp modSp">
        <pc:chgData name="Stoneburner, Kurt" userId="S::kurt.stoneburner@abc.com::75cb90dd-3f28-472f-8358-7e14df86cc5a" providerId="AD" clId="Web-{0F085674-F78A-8AC4-8B0C-6E8F5D885EA3}" dt="2020-11-21T04:56:24.700" v="2256" actId="20577"/>
        <pc:sldMkLst>
          <pc:docMk/>
          <pc:sldMk cId="3312932947" sldId="263"/>
        </pc:sldMkLst>
        <pc:spChg chg="mod">
          <ac:chgData name="Stoneburner, Kurt" userId="S::kurt.stoneburner@abc.com::75cb90dd-3f28-472f-8358-7e14df86cc5a" providerId="AD" clId="Web-{0F085674-F78A-8AC4-8B0C-6E8F5D885EA3}" dt="2020-11-21T04:43:45.975" v="1119" actId="20577"/>
          <ac:spMkLst>
            <pc:docMk/>
            <pc:sldMk cId="3312932947" sldId="263"/>
            <ac:spMk id="2" creationId="{A52A833A-9087-4198-B163-5E30BD54CEC3}"/>
          </ac:spMkLst>
        </pc:spChg>
        <pc:spChg chg="add mod">
          <ac:chgData name="Stoneburner, Kurt" userId="S::kurt.stoneburner@abc.com::75cb90dd-3f28-472f-8358-7e14df86cc5a" providerId="AD" clId="Web-{0F085674-F78A-8AC4-8B0C-6E8F5D885EA3}" dt="2020-11-21T04:39:30.486" v="847" actId="14100"/>
          <ac:spMkLst>
            <pc:docMk/>
            <pc:sldMk cId="3312932947" sldId="263"/>
            <ac:spMk id="6" creationId="{50623642-A510-4D12-91C5-EE0D2DD0FB11}"/>
          </ac:spMkLst>
        </pc:spChg>
        <pc:spChg chg="add mod ord">
          <ac:chgData name="Stoneburner, Kurt" userId="S::kurt.stoneburner@abc.com::75cb90dd-3f28-472f-8358-7e14df86cc5a" providerId="AD" clId="Web-{0F085674-F78A-8AC4-8B0C-6E8F5D885EA3}" dt="2020-11-21T04:36:30.563" v="805"/>
          <ac:spMkLst>
            <pc:docMk/>
            <pc:sldMk cId="3312932947" sldId="263"/>
            <ac:spMk id="9" creationId="{9F8D1CF7-93B7-4B32-9C44-2546CA431593}"/>
          </ac:spMkLst>
        </pc:spChg>
        <pc:spChg chg="add mod ord">
          <ac:chgData name="Stoneburner, Kurt" userId="S::kurt.stoneburner@abc.com::75cb90dd-3f28-472f-8358-7e14df86cc5a" providerId="AD" clId="Web-{0F085674-F78A-8AC4-8B0C-6E8F5D885EA3}" dt="2020-11-21T04:38:48.970" v="844"/>
          <ac:spMkLst>
            <pc:docMk/>
            <pc:sldMk cId="3312932947" sldId="263"/>
            <ac:spMk id="10" creationId="{FAD06FCF-743B-425D-AA8C-2D27D3ECBE2E}"/>
          </ac:spMkLst>
        </pc:spChg>
        <pc:spChg chg="add mod">
          <ac:chgData name="Stoneburner, Kurt" userId="S::kurt.stoneburner@abc.com::75cb90dd-3f28-472f-8358-7e14df86cc5a" providerId="AD" clId="Web-{0F085674-F78A-8AC4-8B0C-6E8F5D885EA3}" dt="2020-11-21T04:56:24.700" v="2256" actId="20577"/>
          <ac:spMkLst>
            <pc:docMk/>
            <pc:sldMk cId="3312932947" sldId="263"/>
            <ac:spMk id="11" creationId="{915843AD-5882-461F-A552-24CE4AA6F1DF}"/>
          </ac:spMkLst>
        </pc:spChg>
        <pc:picChg chg="mod">
          <ac:chgData name="Stoneburner, Kurt" userId="S::kurt.stoneburner@abc.com::75cb90dd-3f28-472f-8358-7e14df86cc5a" providerId="AD" clId="Web-{0F085674-F78A-8AC4-8B0C-6E8F5D885EA3}" dt="2020-11-21T04:38:24.330" v="838" actId="1076"/>
          <ac:picMkLst>
            <pc:docMk/>
            <pc:sldMk cId="3312932947" sldId="263"/>
            <ac:picMk id="3" creationId="{79745C20-5729-4F25-9190-C2A30F6D3FC2}"/>
          </ac:picMkLst>
        </pc:picChg>
        <pc:picChg chg="mod">
          <ac:chgData name="Stoneburner, Kurt" userId="S::kurt.stoneburner@abc.com::75cb90dd-3f28-472f-8358-7e14df86cc5a" providerId="AD" clId="Web-{0F085674-F78A-8AC4-8B0C-6E8F5D885EA3}" dt="2020-11-21T04:38:05.454" v="835" actId="1076"/>
          <ac:picMkLst>
            <pc:docMk/>
            <pc:sldMk cId="3312932947" sldId="263"/>
            <ac:picMk id="4" creationId="{C42FE0D6-00B5-4D64-B1E5-B40D81CA9346}"/>
          </ac:picMkLst>
        </pc:picChg>
        <pc:picChg chg="add ord">
          <ac:chgData name="Stoneburner, Kurt" userId="S::kurt.stoneburner@abc.com::75cb90dd-3f28-472f-8358-7e14df86cc5a" providerId="AD" clId="Web-{0F085674-F78A-8AC4-8B0C-6E8F5D885EA3}" dt="2020-11-21T04:35:48.263" v="803"/>
          <ac:picMkLst>
            <pc:docMk/>
            <pc:sldMk cId="3312932947" sldId="263"/>
            <ac:picMk id="8" creationId="{6EF32C2A-292B-4CA6-85CE-52F49EB399E5}"/>
          </ac:picMkLst>
        </pc:picChg>
      </pc:sldChg>
      <pc:sldChg chg="addSp delSp modSp">
        <pc:chgData name="Stoneburner, Kurt" userId="S::kurt.stoneburner@abc.com::75cb90dd-3f28-472f-8358-7e14df86cc5a" providerId="AD" clId="Web-{0F085674-F78A-8AC4-8B0C-6E8F5D885EA3}" dt="2020-11-21T05:54:40.713" v="3793"/>
        <pc:sldMkLst>
          <pc:docMk/>
          <pc:sldMk cId="1264285144" sldId="265"/>
        </pc:sldMkLst>
        <pc:spChg chg="mod">
          <ac:chgData name="Stoneburner, Kurt" userId="S::kurt.stoneburner@abc.com::75cb90dd-3f28-472f-8358-7e14df86cc5a" providerId="AD" clId="Web-{0F085674-F78A-8AC4-8B0C-6E8F5D885EA3}" dt="2020-11-21T05:51:20.164" v="3745" actId="20577"/>
          <ac:spMkLst>
            <pc:docMk/>
            <pc:sldMk cId="1264285144" sldId="265"/>
            <ac:spMk id="2" creationId="{A52A833A-9087-4198-B163-5E30BD54CEC3}"/>
          </ac:spMkLst>
        </pc:spChg>
        <pc:spChg chg="add mod ord">
          <ac:chgData name="Stoneburner, Kurt" userId="S::kurt.stoneburner@abc.com::75cb90dd-3f28-472f-8358-7e14df86cc5a" providerId="AD" clId="Web-{0F085674-F78A-8AC4-8B0C-6E8F5D885EA3}" dt="2020-11-21T05:40:37.566" v="3266"/>
          <ac:spMkLst>
            <pc:docMk/>
            <pc:sldMk cId="1264285144" sldId="265"/>
            <ac:spMk id="4" creationId="{9C828A12-A92C-4E74-A4CD-2978FE1ADBBC}"/>
          </ac:spMkLst>
        </pc:spChg>
        <pc:spChg chg="add mod ord">
          <ac:chgData name="Stoneburner, Kurt" userId="S::kurt.stoneburner@abc.com::75cb90dd-3f28-472f-8358-7e14df86cc5a" providerId="AD" clId="Web-{0F085674-F78A-8AC4-8B0C-6E8F5D885EA3}" dt="2020-11-21T05:40:31.285" v="3265"/>
          <ac:spMkLst>
            <pc:docMk/>
            <pc:sldMk cId="1264285144" sldId="265"/>
            <ac:spMk id="6" creationId="{257B425B-B826-4A1E-9970-C2E634912A0B}"/>
          </ac:spMkLst>
        </pc:spChg>
        <pc:spChg chg="add mod ord">
          <ac:chgData name="Stoneburner, Kurt" userId="S::kurt.stoneburner@abc.com::75cb90dd-3f28-472f-8358-7e14df86cc5a" providerId="AD" clId="Web-{0F085674-F78A-8AC4-8B0C-6E8F5D885EA3}" dt="2020-11-21T05:40:25.597" v="3264"/>
          <ac:spMkLst>
            <pc:docMk/>
            <pc:sldMk cId="1264285144" sldId="265"/>
            <ac:spMk id="7" creationId="{FB2C908F-1F53-4C8A-A730-79901DDB5671}"/>
          </ac:spMkLst>
        </pc:spChg>
        <pc:spChg chg="add mod ord">
          <ac:chgData name="Stoneburner, Kurt" userId="S::kurt.stoneburner@abc.com::75cb90dd-3f28-472f-8358-7e14df86cc5a" providerId="AD" clId="Web-{0F085674-F78A-8AC4-8B0C-6E8F5D885EA3}" dt="2020-11-21T05:40:21.300" v="3263"/>
          <ac:spMkLst>
            <pc:docMk/>
            <pc:sldMk cId="1264285144" sldId="265"/>
            <ac:spMk id="8" creationId="{E82C3EEA-C8E7-4B57-8B55-2C7B507D9756}"/>
          </ac:spMkLst>
        </pc:spChg>
        <pc:spChg chg="add del">
          <ac:chgData name="Stoneburner, Kurt" userId="S::kurt.stoneburner@abc.com::75cb90dd-3f28-472f-8358-7e14df86cc5a" providerId="AD" clId="Web-{0F085674-F78A-8AC4-8B0C-6E8F5D885EA3}" dt="2020-11-21T05:38:10.362" v="3249"/>
          <ac:spMkLst>
            <pc:docMk/>
            <pc:sldMk cId="1264285144" sldId="265"/>
            <ac:spMk id="9" creationId="{331EA385-BD75-4287-B16E-C99B533298F3}"/>
          </ac:spMkLst>
        </pc:spChg>
        <pc:spChg chg="add mod ord">
          <ac:chgData name="Stoneburner, Kurt" userId="S::kurt.stoneburner@abc.com::75cb90dd-3f28-472f-8358-7e14df86cc5a" providerId="AD" clId="Web-{0F085674-F78A-8AC4-8B0C-6E8F5D885EA3}" dt="2020-11-21T05:40:16.597" v="3262"/>
          <ac:spMkLst>
            <pc:docMk/>
            <pc:sldMk cId="1264285144" sldId="265"/>
            <ac:spMk id="10" creationId="{50F13E01-EECD-4460-BC4A-15172602AED8}"/>
          </ac:spMkLst>
        </pc:spChg>
        <pc:spChg chg="add mod ord">
          <ac:chgData name="Stoneburner, Kurt" userId="S::kurt.stoneburner@abc.com::75cb90dd-3f28-472f-8358-7e14df86cc5a" providerId="AD" clId="Web-{0F085674-F78A-8AC4-8B0C-6E8F5D885EA3}" dt="2020-11-21T05:41:00.207" v="3268"/>
          <ac:spMkLst>
            <pc:docMk/>
            <pc:sldMk cId="1264285144" sldId="265"/>
            <ac:spMk id="11" creationId="{BBF05FA8-57DF-48D1-BA6D-F2CF2221CCD1}"/>
          </ac:spMkLst>
        </pc:spChg>
        <pc:spChg chg="add mod">
          <ac:chgData name="Stoneburner, Kurt" userId="S::kurt.stoneburner@abc.com::75cb90dd-3f28-472f-8358-7e14df86cc5a" providerId="AD" clId="Web-{0F085674-F78A-8AC4-8B0C-6E8F5D885EA3}" dt="2020-11-21T05:42:02.489" v="3285" actId="1076"/>
          <ac:spMkLst>
            <pc:docMk/>
            <pc:sldMk cId="1264285144" sldId="265"/>
            <ac:spMk id="13" creationId="{E567EB84-C86C-44CE-A529-CE32D1E31C14}"/>
          </ac:spMkLst>
        </pc:spChg>
        <pc:spChg chg="add mod ord">
          <ac:chgData name="Stoneburner, Kurt" userId="S::kurt.stoneburner@abc.com::75cb90dd-3f28-472f-8358-7e14df86cc5a" providerId="AD" clId="Web-{0F085674-F78A-8AC4-8B0C-6E8F5D885EA3}" dt="2020-11-21T05:42:52.520" v="3294"/>
          <ac:spMkLst>
            <pc:docMk/>
            <pc:sldMk cId="1264285144" sldId="265"/>
            <ac:spMk id="14" creationId="{F1D01031-52BA-4DA1-906B-6F7CF4C923CD}"/>
          </ac:spMkLst>
        </pc:spChg>
        <pc:spChg chg="add del mod">
          <ac:chgData name="Stoneburner, Kurt" userId="S::kurt.stoneburner@abc.com::75cb90dd-3f28-472f-8358-7e14df86cc5a" providerId="AD" clId="Web-{0F085674-F78A-8AC4-8B0C-6E8F5D885EA3}" dt="2020-11-21T05:54:32.588" v="3790"/>
          <ac:spMkLst>
            <pc:docMk/>
            <pc:sldMk cId="1264285144" sldId="265"/>
            <ac:spMk id="15" creationId="{84506F69-26C7-4AA0-8544-0477C3AFDAFD}"/>
          </ac:spMkLst>
        </pc:spChg>
        <pc:spChg chg="add mod">
          <ac:chgData name="Stoneburner, Kurt" userId="S::kurt.stoneburner@abc.com::75cb90dd-3f28-472f-8358-7e14df86cc5a" providerId="AD" clId="Web-{0F085674-F78A-8AC4-8B0C-6E8F5D885EA3}" dt="2020-11-21T05:53:00.196" v="3781" actId="1076"/>
          <ac:spMkLst>
            <pc:docMk/>
            <pc:sldMk cId="1264285144" sldId="265"/>
            <ac:spMk id="16" creationId="{1A0D21B8-43BA-404C-B7EB-A304DF2766E1}"/>
          </ac:spMkLst>
        </pc:spChg>
        <pc:spChg chg="add mod">
          <ac:chgData name="Stoneburner, Kurt" userId="S::kurt.stoneburner@abc.com::75cb90dd-3f28-472f-8358-7e14df86cc5a" providerId="AD" clId="Web-{0F085674-F78A-8AC4-8B0C-6E8F5D885EA3}" dt="2020-11-21T05:52:56.368" v="3780" actId="1076"/>
          <ac:spMkLst>
            <pc:docMk/>
            <pc:sldMk cId="1264285144" sldId="265"/>
            <ac:spMk id="17" creationId="{FF7135CF-1944-42E8-97DB-EDA2FBE37714}"/>
          </ac:spMkLst>
        </pc:spChg>
        <pc:spChg chg="add del mod">
          <ac:chgData name="Stoneburner, Kurt" userId="S::kurt.stoneburner@abc.com::75cb90dd-3f28-472f-8358-7e14df86cc5a" providerId="AD" clId="Web-{0F085674-F78A-8AC4-8B0C-6E8F5D885EA3}" dt="2020-11-21T05:54:40.713" v="3793"/>
          <ac:spMkLst>
            <pc:docMk/>
            <pc:sldMk cId="1264285144" sldId="265"/>
            <ac:spMk id="18" creationId="{E23591A0-8DFF-482F-AC10-704F05F66B92}"/>
          </ac:spMkLst>
        </pc:spChg>
        <pc:picChg chg="add mod ord">
          <ac:chgData name="Stoneburner, Kurt" userId="S::kurt.stoneburner@abc.com::75cb90dd-3f28-472f-8358-7e14df86cc5a" providerId="AD" clId="Web-{0F085674-F78A-8AC4-8B0C-6E8F5D885EA3}" dt="2020-11-21T05:40:47.972" v="3267"/>
          <ac:picMkLst>
            <pc:docMk/>
            <pc:sldMk cId="1264285144" sldId="265"/>
            <ac:picMk id="3" creationId="{C998C51A-989A-43B3-8E14-BFE41546522C}"/>
          </ac:picMkLst>
        </pc:picChg>
        <pc:picChg chg="mod">
          <ac:chgData name="Stoneburner, Kurt" userId="S::kurt.stoneburner@abc.com::75cb90dd-3f28-472f-8358-7e14df86cc5a" providerId="AD" clId="Web-{0F085674-F78A-8AC4-8B0C-6E8F5D885EA3}" dt="2020-11-21T05:42:16.957" v="3287" actId="14100"/>
          <ac:picMkLst>
            <pc:docMk/>
            <pc:sldMk cId="1264285144" sldId="265"/>
            <ac:picMk id="5" creationId="{9962357A-FCED-4362-B805-D90012E0FD78}"/>
          </ac:picMkLst>
        </pc:picChg>
      </pc:sldChg>
      <pc:sldChg chg="modSp">
        <pc:chgData name="Stoneburner, Kurt" userId="S::kurt.stoneburner@abc.com::75cb90dd-3f28-472f-8358-7e14df86cc5a" providerId="AD" clId="Web-{0F085674-F78A-8AC4-8B0C-6E8F5D885EA3}" dt="2020-11-21T03:55:54.494" v="1" actId="1076"/>
        <pc:sldMkLst>
          <pc:docMk/>
          <pc:sldMk cId="2932888148" sldId="270"/>
        </pc:sldMkLst>
        <pc:spChg chg="mod">
          <ac:chgData name="Stoneburner, Kurt" userId="S::kurt.stoneburner@abc.com::75cb90dd-3f28-472f-8358-7e14df86cc5a" providerId="AD" clId="Web-{0F085674-F78A-8AC4-8B0C-6E8F5D885EA3}" dt="2020-11-21T03:55:54.494" v="1" actId="1076"/>
          <ac:spMkLst>
            <pc:docMk/>
            <pc:sldMk cId="2932888148" sldId="270"/>
            <ac:spMk id="2" creationId="{64B0C405-3296-4EDF-B404-DA50CC3B7783}"/>
          </ac:spMkLst>
        </pc:spChg>
        <pc:spChg chg="mod">
          <ac:chgData name="Stoneburner, Kurt" userId="S::kurt.stoneburner@abc.com::75cb90dd-3f28-472f-8358-7e14df86cc5a" providerId="AD" clId="Web-{0F085674-F78A-8AC4-8B0C-6E8F5D885EA3}" dt="2020-11-21T03:55:50.369" v="0" actId="1076"/>
          <ac:spMkLst>
            <pc:docMk/>
            <pc:sldMk cId="2932888148" sldId="270"/>
            <ac:spMk id="5" creationId="{DA713594-5CE1-42F6-958F-CBB0E00F7C03}"/>
          </ac:spMkLst>
        </pc:spChg>
      </pc:sldChg>
      <pc:sldChg chg="delSp">
        <pc:chgData name="Stoneburner, Kurt" userId="S::kurt.stoneburner@abc.com::75cb90dd-3f28-472f-8358-7e14df86cc5a" providerId="AD" clId="Web-{0F085674-F78A-8AC4-8B0C-6E8F5D885EA3}" dt="2020-11-21T05:34:20.906" v="3222"/>
        <pc:sldMkLst>
          <pc:docMk/>
          <pc:sldMk cId="1138849903" sldId="287"/>
        </pc:sldMkLst>
        <pc:picChg chg="del">
          <ac:chgData name="Stoneburner, Kurt" userId="S::kurt.stoneburner@abc.com::75cb90dd-3f28-472f-8358-7e14df86cc5a" providerId="AD" clId="Web-{0F085674-F78A-8AC4-8B0C-6E8F5D885EA3}" dt="2020-11-21T05:34:20.906" v="3222"/>
          <ac:picMkLst>
            <pc:docMk/>
            <pc:sldMk cId="1138849903" sldId="287"/>
            <ac:picMk id="2" creationId="{081DC094-D037-44B0-B4EC-A8572AE40A3B}"/>
          </ac:picMkLst>
        </pc:picChg>
      </pc:sldChg>
      <pc:sldChg chg="del">
        <pc:chgData name="Stoneburner, Kurt" userId="S::kurt.stoneburner@abc.com::75cb90dd-3f28-472f-8358-7e14df86cc5a" providerId="AD" clId="Web-{0F085674-F78A-8AC4-8B0C-6E8F5D885EA3}" dt="2020-11-21T04:24:31.711" v="788"/>
        <pc:sldMkLst>
          <pc:docMk/>
          <pc:sldMk cId="900026117" sldId="296"/>
        </pc:sldMkLst>
      </pc:sldChg>
      <pc:sldChg chg="addSp delSp modSp add replId">
        <pc:chgData name="Stoneburner, Kurt" userId="S::kurt.stoneburner@abc.com::75cb90dd-3f28-472f-8358-7e14df86cc5a" providerId="AD" clId="Web-{0F085674-F78A-8AC4-8B0C-6E8F5D885EA3}" dt="2020-11-21T05:33:40.703" v="3221" actId="1076"/>
        <pc:sldMkLst>
          <pc:docMk/>
          <pc:sldMk cId="2981066422" sldId="296"/>
        </pc:sldMkLst>
        <pc:spChg chg="del">
          <ac:chgData name="Stoneburner, Kurt" userId="S::kurt.stoneburner@abc.com::75cb90dd-3f28-472f-8358-7e14df86cc5a" providerId="AD" clId="Web-{0F085674-F78A-8AC4-8B0C-6E8F5D885EA3}" dt="2020-11-21T05:11:11.958" v="2270"/>
          <ac:spMkLst>
            <pc:docMk/>
            <pc:sldMk cId="2981066422" sldId="296"/>
            <ac:spMk id="2" creationId="{A52A833A-9087-4198-B163-5E30BD54CEC3}"/>
          </ac:spMkLst>
        </pc:spChg>
        <pc:spChg chg="add mod ord">
          <ac:chgData name="Stoneburner, Kurt" userId="S::kurt.stoneburner@abc.com::75cb90dd-3f28-472f-8358-7e14df86cc5a" providerId="AD" clId="Web-{0F085674-F78A-8AC4-8B0C-6E8F5D885EA3}" dt="2020-11-21T05:32:42.999" v="3214"/>
          <ac:spMkLst>
            <pc:docMk/>
            <pc:sldMk cId="2981066422" sldId="296"/>
            <ac:spMk id="5" creationId="{F8060F42-024A-4038-945F-0149DBC61405}"/>
          </ac:spMkLst>
        </pc:spChg>
        <pc:spChg chg="add del mod">
          <ac:chgData name="Stoneburner, Kurt" userId="S::kurt.stoneburner@abc.com::75cb90dd-3f28-472f-8358-7e14df86cc5a" providerId="AD" clId="Web-{0F085674-F78A-8AC4-8B0C-6E8F5D885EA3}" dt="2020-11-21T05:30:35.935" v="3153"/>
          <ac:spMkLst>
            <pc:docMk/>
            <pc:sldMk cId="2981066422" sldId="296"/>
            <ac:spMk id="6" creationId="{50623642-A510-4D12-91C5-EE0D2DD0FB11}"/>
          </ac:spMkLst>
        </pc:spChg>
        <pc:spChg chg="add del mod">
          <ac:chgData name="Stoneburner, Kurt" userId="S::kurt.stoneburner@abc.com::75cb90dd-3f28-472f-8358-7e14df86cc5a" providerId="AD" clId="Web-{0F085674-F78A-8AC4-8B0C-6E8F5D885EA3}" dt="2020-11-21T05:30:35.841" v="3149"/>
          <ac:spMkLst>
            <pc:docMk/>
            <pc:sldMk cId="2981066422" sldId="296"/>
            <ac:spMk id="9" creationId="{9F8D1CF7-93B7-4B32-9C44-2546CA431593}"/>
          </ac:spMkLst>
        </pc:spChg>
        <pc:spChg chg="add del">
          <ac:chgData name="Stoneburner, Kurt" userId="S::kurt.stoneburner@abc.com::75cb90dd-3f28-472f-8358-7e14df86cc5a" providerId="AD" clId="Web-{0F085674-F78A-8AC4-8B0C-6E8F5D885EA3}" dt="2020-11-21T05:30:35.857" v="3150"/>
          <ac:spMkLst>
            <pc:docMk/>
            <pc:sldMk cId="2981066422" sldId="296"/>
            <ac:spMk id="10" creationId="{FAD06FCF-743B-425D-AA8C-2D27D3ECBE2E}"/>
          </ac:spMkLst>
        </pc:spChg>
        <pc:spChg chg="add del mod">
          <ac:chgData name="Stoneburner, Kurt" userId="S::kurt.stoneburner@abc.com::75cb90dd-3f28-472f-8358-7e14df86cc5a" providerId="AD" clId="Web-{0F085674-F78A-8AC4-8B0C-6E8F5D885EA3}" dt="2020-11-21T05:30:35.935" v="3154"/>
          <ac:spMkLst>
            <pc:docMk/>
            <pc:sldMk cId="2981066422" sldId="296"/>
            <ac:spMk id="11" creationId="{915843AD-5882-461F-A552-24CE4AA6F1DF}"/>
          </ac:spMkLst>
        </pc:spChg>
        <pc:spChg chg="add del mod">
          <ac:chgData name="Stoneburner, Kurt" userId="S::kurt.stoneburner@abc.com::75cb90dd-3f28-472f-8358-7e14df86cc5a" providerId="AD" clId="Web-{0F085674-F78A-8AC4-8B0C-6E8F5D885EA3}" dt="2020-11-21T05:32:56.406" v="3215"/>
          <ac:spMkLst>
            <pc:docMk/>
            <pc:sldMk cId="2981066422" sldId="296"/>
            <ac:spMk id="12" creationId="{3694FDC2-B094-4097-B64C-2A1CB06ADCCB}"/>
          </ac:spMkLst>
        </pc:spChg>
        <pc:spChg chg="add del mod">
          <ac:chgData name="Stoneburner, Kurt" userId="S::kurt.stoneburner@abc.com::75cb90dd-3f28-472f-8358-7e14df86cc5a" providerId="AD" clId="Web-{0F085674-F78A-8AC4-8B0C-6E8F5D885EA3}" dt="2020-11-21T05:23:46.450" v="2610"/>
          <ac:spMkLst>
            <pc:docMk/>
            <pc:sldMk cId="2981066422" sldId="296"/>
            <ac:spMk id="13" creationId="{F8476BB4-F911-4404-BE34-F8405583EE72}"/>
          </ac:spMkLst>
        </pc:spChg>
        <pc:spChg chg="add del mod">
          <ac:chgData name="Stoneburner, Kurt" userId="S::kurt.stoneburner@abc.com::75cb90dd-3f28-472f-8358-7e14df86cc5a" providerId="AD" clId="Web-{0F085674-F78A-8AC4-8B0C-6E8F5D885EA3}" dt="2020-11-21T05:33:10.281" v="3216"/>
          <ac:spMkLst>
            <pc:docMk/>
            <pc:sldMk cId="2981066422" sldId="296"/>
            <ac:spMk id="14" creationId="{24A28861-3AA2-48C9-AC4D-B10878955716}"/>
          </ac:spMkLst>
        </pc:spChg>
        <pc:spChg chg="add del mod">
          <ac:chgData name="Stoneburner, Kurt" userId="S::kurt.stoneburner@abc.com::75cb90dd-3f28-472f-8358-7e14df86cc5a" providerId="AD" clId="Web-{0F085674-F78A-8AC4-8B0C-6E8F5D885EA3}" dt="2020-11-21T05:30:35.982" v="3157"/>
          <ac:spMkLst>
            <pc:docMk/>
            <pc:sldMk cId="2981066422" sldId="296"/>
            <ac:spMk id="15" creationId="{B5C9E3DD-E841-470E-A676-D61FB869F92E}"/>
          </ac:spMkLst>
        </pc:spChg>
        <pc:spChg chg="add del mod">
          <ac:chgData name="Stoneburner, Kurt" userId="S::kurt.stoneburner@abc.com::75cb90dd-3f28-472f-8358-7e14df86cc5a" providerId="AD" clId="Web-{0F085674-F78A-8AC4-8B0C-6E8F5D885EA3}" dt="2020-11-21T05:33:40.703" v="3221" actId="1076"/>
          <ac:spMkLst>
            <pc:docMk/>
            <pc:sldMk cId="2981066422" sldId="296"/>
            <ac:spMk id="16" creationId="{AE6393FA-5CAF-4FD9-B652-4820AFFFBC3B}"/>
          </ac:spMkLst>
        </pc:spChg>
        <pc:picChg chg="add del">
          <ac:chgData name="Stoneburner, Kurt" userId="S::kurt.stoneburner@abc.com::75cb90dd-3f28-472f-8358-7e14df86cc5a" providerId="AD" clId="Web-{0F085674-F78A-8AC4-8B0C-6E8F5D885EA3}" dt="2020-11-21T05:30:35.857" v="3151"/>
          <ac:picMkLst>
            <pc:docMk/>
            <pc:sldMk cId="2981066422" sldId="296"/>
            <ac:picMk id="3" creationId="{79745C20-5729-4F25-9190-C2A30F6D3FC2}"/>
          </ac:picMkLst>
        </pc:picChg>
        <pc:picChg chg="add del">
          <ac:chgData name="Stoneburner, Kurt" userId="S::kurt.stoneburner@abc.com::75cb90dd-3f28-472f-8358-7e14df86cc5a" providerId="AD" clId="Web-{0F085674-F78A-8AC4-8B0C-6E8F5D885EA3}" dt="2020-11-21T05:30:35.903" v="3152"/>
          <ac:picMkLst>
            <pc:docMk/>
            <pc:sldMk cId="2981066422" sldId="296"/>
            <ac:picMk id="4" creationId="{C42FE0D6-00B5-4D64-B1E5-B40D81CA9346}"/>
          </ac:picMkLst>
        </pc:picChg>
        <pc:picChg chg="add del">
          <ac:chgData name="Stoneburner, Kurt" userId="S::kurt.stoneburner@abc.com::75cb90dd-3f28-472f-8358-7e14df86cc5a" providerId="AD" clId="Web-{0F085674-F78A-8AC4-8B0C-6E8F5D885EA3}" dt="2020-11-21T05:30:35.513" v="3148"/>
          <ac:picMkLst>
            <pc:docMk/>
            <pc:sldMk cId="2981066422" sldId="296"/>
            <ac:picMk id="8" creationId="{6EF32C2A-292B-4CA6-85CE-52F49EB399E5}"/>
          </ac:picMkLst>
        </pc:picChg>
      </pc:sldChg>
      <pc:sldChg chg="addSp modSp new">
        <pc:chgData name="Stoneburner, Kurt" userId="S::kurt.stoneburner@abc.com::75cb90dd-3f28-472f-8358-7e14df86cc5a" providerId="AD" clId="Web-{0F085674-F78A-8AC4-8B0C-6E8F5D885EA3}" dt="2020-11-21T05:54:57.822" v="3823" actId="20577"/>
        <pc:sldMkLst>
          <pc:docMk/>
          <pc:sldMk cId="2344780857" sldId="297"/>
        </pc:sldMkLst>
        <pc:spChg chg="add mod">
          <ac:chgData name="Stoneburner, Kurt" userId="S::kurt.stoneburner@abc.com::75cb90dd-3f28-472f-8358-7e14df86cc5a" providerId="AD" clId="Web-{0F085674-F78A-8AC4-8B0C-6E8F5D885EA3}" dt="2020-11-21T05:54:37.291" v="3792" actId="1076"/>
          <ac:spMkLst>
            <pc:docMk/>
            <pc:sldMk cId="2344780857" sldId="297"/>
            <ac:spMk id="2" creationId="{DCA3AE79-43D9-48C4-9E02-B3B5F7AE8AC0}"/>
          </ac:spMkLst>
        </pc:spChg>
        <pc:spChg chg="add mod">
          <ac:chgData name="Stoneburner, Kurt" userId="S::kurt.stoneburner@abc.com::75cb90dd-3f28-472f-8358-7e14df86cc5a" providerId="AD" clId="Web-{0F085674-F78A-8AC4-8B0C-6E8F5D885EA3}" dt="2020-11-21T05:54:57.822" v="3823" actId="20577"/>
          <ac:spMkLst>
            <pc:docMk/>
            <pc:sldMk cId="2344780857" sldId="297"/>
            <ac:spMk id="3" creationId="{4E5A993F-1C5C-41E0-B12D-14212A3D2B0E}"/>
          </ac:spMkLst>
        </pc:spChg>
      </pc:sldChg>
    </pc:docChg>
  </pc:docChgLst>
  <pc:docChgLst>
    <pc:chgData name="Stoneburner, Kurt" userId="S::kurt.stoneburner@abc.com::75cb90dd-3f28-472f-8358-7e14df86cc5a" providerId="AD" clId="Web-{12CE5461-4F45-4AAB-B38B-0879EFB5E421}"/>
    <pc:docChg chg="addSld delSld modSld">
      <pc:chgData name="Stoneburner, Kurt" userId="S::kurt.stoneburner@abc.com::75cb90dd-3f28-472f-8358-7e14df86cc5a" providerId="AD" clId="Web-{12CE5461-4F45-4AAB-B38B-0879EFB5E421}" dt="2020-11-20T09:40:04.310" v="4345"/>
      <pc:docMkLst>
        <pc:docMk/>
      </pc:docMkLst>
      <pc:sldChg chg="modSp">
        <pc:chgData name="Stoneburner, Kurt" userId="S::kurt.stoneburner@abc.com::75cb90dd-3f28-472f-8358-7e14df86cc5a" providerId="AD" clId="Web-{12CE5461-4F45-4AAB-B38B-0879EFB5E421}" dt="2020-11-20T02:54:38.787" v="275" actId="20577"/>
        <pc:sldMkLst>
          <pc:docMk/>
          <pc:sldMk cId="109857222" sldId="256"/>
        </pc:sldMkLst>
        <pc:spChg chg="mod">
          <ac:chgData name="Stoneburner, Kurt" userId="S::kurt.stoneburner@abc.com::75cb90dd-3f28-472f-8358-7e14df86cc5a" providerId="AD" clId="Web-{12CE5461-4F45-4AAB-B38B-0879EFB5E421}" dt="2020-11-20T02:53:59.287" v="205" actId="20577"/>
          <ac:spMkLst>
            <pc:docMk/>
            <pc:sldMk cId="109857222" sldId="256"/>
            <ac:spMk id="2" creationId="{00000000-0000-0000-0000-000000000000}"/>
          </ac:spMkLst>
        </pc:spChg>
        <pc:spChg chg="mod">
          <ac:chgData name="Stoneburner, Kurt" userId="S::kurt.stoneburner@abc.com::75cb90dd-3f28-472f-8358-7e14df86cc5a" providerId="AD" clId="Web-{12CE5461-4F45-4AAB-B38B-0879EFB5E421}" dt="2020-11-20T02:54:38.787" v="275" actId="20577"/>
          <ac:spMkLst>
            <pc:docMk/>
            <pc:sldMk cId="109857222" sldId="256"/>
            <ac:spMk id="3" creationId="{00000000-0000-0000-0000-000000000000}"/>
          </ac:spMkLst>
        </pc:spChg>
      </pc:sldChg>
      <pc:sldChg chg="addSp delSp modSp new">
        <pc:chgData name="Stoneburner, Kurt" userId="S::kurt.stoneburner@abc.com::75cb90dd-3f28-472f-8358-7e14df86cc5a" providerId="AD" clId="Web-{12CE5461-4F45-4AAB-B38B-0879EFB5E421}" dt="2020-11-20T08:13:28.626" v="2439" actId="14100"/>
        <pc:sldMkLst>
          <pc:docMk/>
          <pc:sldMk cId="4243620421" sldId="257"/>
        </pc:sldMkLst>
        <pc:spChg chg="mod">
          <ac:chgData name="Stoneburner, Kurt" userId="S::kurt.stoneburner@abc.com::75cb90dd-3f28-472f-8358-7e14df86cc5a" providerId="AD" clId="Web-{12CE5461-4F45-4AAB-B38B-0879EFB5E421}" dt="2020-11-20T07:53:21.362" v="320" actId="20577"/>
          <ac:spMkLst>
            <pc:docMk/>
            <pc:sldMk cId="4243620421" sldId="257"/>
            <ac:spMk id="2" creationId="{AD8CAF36-A2AF-4FB2-9D85-B380679918CA}"/>
          </ac:spMkLst>
        </pc:spChg>
        <pc:spChg chg="del mod">
          <ac:chgData name="Stoneburner, Kurt" userId="S::kurt.stoneburner@abc.com::75cb90dd-3f28-472f-8358-7e14df86cc5a" providerId="AD" clId="Web-{12CE5461-4F45-4AAB-B38B-0879EFB5E421}" dt="2020-11-20T07:52:48.674" v="284"/>
          <ac:spMkLst>
            <pc:docMk/>
            <pc:sldMk cId="4243620421" sldId="257"/>
            <ac:spMk id="3" creationId="{B6D2F406-CCCF-4D9D-924E-A14B747CDD4D}"/>
          </ac:spMkLst>
        </pc:spChg>
        <pc:spChg chg="del mod">
          <ac:chgData name="Stoneburner, Kurt" userId="S::kurt.stoneburner@abc.com::75cb90dd-3f28-472f-8358-7e14df86cc5a" providerId="AD" clId="Web-{12CE5461-4F45-4AAB-B38B-0879EFB5E421}" dt="2020-11-20T08:09:43.293" v="2322"/>
          <ac:spMkLst>
            <pc:docMk/>
            <pc:sldMk cId="4243620421" sldId="257"/>
            <ac:spMk id="4" creationId="{BF49646F-C9BF-4DB0-BFD8-E264ECD01820}"/>
          </ac:spMkLst>
        </pc:spChg>
        <pc:spChg chg="add del mod">
          <ac:chgData name="Stoneburner, Kurt" userId="S::kurt.stoneburner@abc.com::75cb90dd-3f28-472f-8358-7e14df86cc5a" providerId="AD" clId="Web-{12CE5461-4F45-4AAB-B38B-0879EFB5E421}" dt="2020-11-20T07:52:55.877" v="285"/>
          <ac:spMkLst>
            <pc:docMk/>
            <pc:sldMk cId="4243620421" sldId="257"/>
            <ac:spMk id="6" creationId="{AA881CE7-A8A6-4A4F-85B0-ED3FAD22B716}"/>
          </ac:spMkLst>
        </pc:spChg>
        <pc:spChg chg="add del mod">
          <ac:chgData name="Stoneburner, Kurt" userId="S::kurt.stoneburner@abc.com::75cb90dd-3f28-472f-8358-7e14df86cc5a" providerId="AD" clId="Web-{12CE5461-4F45-4AAB-B38B-0879EFB5E421}" dt="2020-11-20T07:56:39.492" v="658"/>
          <ac:spMkLst>
            <pc:docMk/>
            <pc:sldMk cId="4243620421" sldId="257"/>
            <ac:spMk id="8" creationId="{452FBB21-BE4C-4B41-82CD-DD620D272508}"/>
          </ac:spMkLst>
        </pc:spChg>
        <pc:spChg chg="add mod">
          <ac:chgData name="Stoneburner, Kurt" userId="S::kurt.stoneburner@abc.com::75cb90dd-3f28-472f-8358-7e14df86cc5a" providerId="AD" clId="Web-{12CE5461-4F45-4AAB-B38B-0879EFB5E421}" dt="2020-11-20T08:13:28.626" v="2439" actId="14100"/>
          <ac:spMkLst>
            <pc:docMk/>
            <pc:sldMk cId="4243620421" sldId="257"/>
            <ac:spMk id="10" creationId="{9C993537-5085-48C2-B04E-F91FD1CA6FE3}"/>
          </ac:spMkLst>
        </pc:spChg>
        <pc:spChg chg="add del mod">
          <ac:chgData name="Stoneburner, Kurt" userId="S::kurt.stoneburner@abc.com::75cb90dd-3f28-472f-8358-7e14df86cc5a" providerId="AD" clId="Web-{12CE5461-4F45-4AAB-B38B-0879EFB5E421}" dt="2020-11-20T08:09:51.277" v="2326"/>
          <ac:spMkLst>
            <pc:docMk/>
            <pc:sldMk cId="4243620421" sldId="257"/>
            <ac:spMk id="12" creationId="{37E5C0E3-8A70-444C-A2BA-AD294F048AAF}"/>
          </ac:spMkLst>
        </pc:spChg>
        <pc:spChg chg="add del">
          <ac:chgData name="Stoneburner, Kurt" userId="S::kurt.stoneburner@abc.com::75cb90dd-3f28-472f-8358-7e14df86cc5a" providerId="AD" clId="Web-{12CE5461-4F45-4AAB-B38B-0879EFB5E421}" dt="2020-11-20T08:09:46.730" v="2324"/>
          <ac:spMkLst>
            <pc:docMk/>
            <pc:sldMk cId="4243620421" sldId="257"/>
            <ac:spMk id="13" creationId="{79198A99-3FF7-4276-A945-3B67DD35D974}"/>
          </ac:spMkLst>
        </pc:spChg>
        <pc:spChg chg="add mod">
          <ac:chgData name="Stoneburner, Kurt" userId="S::kurt.stoneburner@abc.com::75cb90dd-3f28-472f-8358-7e14df86cc5a" providerId="AD" clId="Web-{12CE5461-4F45-4AAB-B38B-0879EFB5E421}" dt="2020-11-20T08:13:07.079" v="2431" actId="20577"/>
          <ac:spMkLst>
            <pc:docMk/>
            <pc:sldMk cId="4243620421" sldId="257"/>
            <ac:spMk id="14" creationId="{B3CB0EFA-0184-450F-94F7-31A6A5727732}"/>
          </ac:spMkLst>
        </pc:spChg>
      </pc:sldChg>
      <pc:sldChg chg="modSp new">
        <pc:chgData name="Stoneburner, Kurt" userId="S::kurt.stoneburner@abc.com::75cb90dd-3f28-472f-8358-7e14df86cc5a" providerId="AD" clId="Web-{12CE5461-4F45-4AAB-B38B-0879EFB5E421}" dt="2020-11-20T02:48:06.951" v="94" actId="20577"/>
        <pc:sldMkLst>
          <pc:docMk/>
          <pc:sldMk cId="1464369949" sldId="258"/>
        </pc:sldMkLst>
        <pc:spChg chg="mod">
          <ac:chgData name="Stoneburner, Kurt" userId="S::kurt.stoneburner@abc.com::75cb90dd-3f28-472f-8358-7e14df86cc5a" providerId="AD" clId="Web-{12CE5461-4F45-4AAB-B38B-0879EFB5E421}" dt="2020-11-20T02:48:06.951" v="94" actId="20577"/>
          <ac:spMkLst>
            <pc:docMk/>
            <pc:sldMk cId="1464369949" sldId="258"/>
            <ac:spMk id="2" creationId="{8C78F0FA-2BF7-41D6-BCC7-79AF34210FFA}"/>
          </ac:spMkLst>
        </pc:spChg>
      </pc:sldChg>
      <pc:sldChg chg="addSp modSp new">
        <pc:chgData name="Stoneburner, Kurt" userId="S::kurt.stoneburner@abc.com::75cb90dd-3f28-472f-8358-7e14df86cc5a" providerId="AD" clId="Web-{12CE5461-4F45-4AAB-B38B-0879EFB5E421}" dt="2020-11-20T08:25:38.581" v="3104" actId="1076"/>
        <pc:sldMkLst>
          <pc:docMk/>
          <pc:sldMk cId="227917599" sldId="259"/>
        </pc:sldMkLst>
        <pc:spChg chg="add mod">
          <ac:chgData name="Stoneburner, Kurt" userId="S::kurt.stoneburner@abc.com::75cb90dd-3f28-472f-8358-7e14df86cc5a" providerId="AD" clId="Web-{12CE5461-4F45-4AAB-B38B-0879EFB5E421}" dt="2020-11-20T08:25:00.409" v="3087" actId="20577"/>
          <ac:spMkLst>
            <pc:docMk/>
            <pc:sldMk cId="227917599" sldId="259"/>
            <ac:spMk id="2" creationId="{23AEAA3A-FD61-4DD0-8C4C-42D6C479248C}"/>
          </ac:spMkLst>
        </pc:spChg>
        <pc:spChg chg="add mod">
          <ac:chgData name="Stoneburner, Kurt" userId="S::kurt.stoneburner@abc.com::75cb90dd-3f28-472f-8358-7e14df86cc5a" providerId="AD" clId="Web-{12CE5461-4F45-4AAB-B38B-0879EFB5E421}" dt="2020-11-20T08:25:38.581" v="3104" actId="1076"/>
          <ac:spMkLst>
            <pc:docMk/>
            <pc:sldMk cId="227917599" sldId="259"/>
            <ac:spMk id="4" creationId="{8E7FB26C-944E-422C-A85F-4CC9D27F7F99}"/>
          </ac:spMkLst>
        </pc:spChg>
        <pc:spChg chg="add mod">
          <ac:chgData name="Stoneburner, Kurt" userId="S::kurt.stoneburner@abc.com::75cb90dd-3f28-472f-8358-7e14df86cc5a" providerId="AD" clId="Web-{12CE5461-4F45-4AAB-B38B-0879EFB5E421}" dt="2020-11-20T08:24:00.314" v="3071" actId="1076"/>
          <ac:spMkLst>
            <pc:docMk/>
            <pc:sldMk cId="227917599" sldId="259"/>
            <ac:spMk id="5" creationId="{88336B18-4A4F-46FB-857A-A4EE3B686E86}"/>
          </ac:spMkLst>
        </pc:spChg>
        <pc:picChg chg="add mod">
          <ac:chgData name="Stoneburner, Kurt" userId="S::kurt.stoneburner@abc.com::75cb90dd-3f28-472f-8358-7e14df86cc5a" providerId="AD" clId="Web-{12CE5461-4F45-4AAB-B38B-0879EFB5E421}" dt="2020-11-20T08:25:07.831" v="3090" actId="14100"/>
          <ac:picMkLst>
            <pc:docMk/>
            <pc:sldMk cId="227917599" sldId="259"/>
            <ac:picMk id="3" creationId="{7CBA9816-EABB-4EBB-B16D-CDDB32688F31}"/>
          </ac:picMkLst>
        </pc:picChg>
      </pc:sldChg>
      <pc:sldChg chg="addSp modSp new">
        <pc:chgData name="Stoneburner, Kurt" userId="S::kurt.stoneburner@abc.com::75cb90dd-3f28-472f-8358-7e14df86cc5a" providerId="AD" clId="Web-{12CE5461-4F45-4AAB-B38B-0879EFB5E421}" dt="2020-11-20T02:49:27.047" v="110" actId="1076"/>
        <pc:sldMkLst>
          <pc:docMk/>
          <pc:sldMk cId="2009450101" sldId="260"/>
        </pc:sldMkLst>
        <pc:spChg chg="add mod">
          <ac:chgData name="Stoneburner, Kurt" userId="S::kurt.stoneburner@abc.com::75cb90dd-3f28-472f-8358-7e14df86cc5a" providerId="AD" clId="Web-{12CE5461-4F45-4AAB-B38B-0879EFB5E421}" dt="2020-11-20T02:49:27.047" v="110" actId="1076"/>
          <ac:spMkLst>
            <pc:docMk/>
            <pc:sldMk cId="2009450101" sldId="260"/>
            <ac:spMk id="2" creationId="{04EC1B22-EF1D-4522-95FB-A72A335E1542}"/>
          </ac:spMkLst>
        </pc:spChg>
      </pc:sldChg>
      <pc:sldChg chg="addSp delSp modSp new">
        <pc:chgData name="Stoneburner, Kurt" userId="S::kurt.stoneburner@abc.com::75cb90dd-3f28-472f-8358-7e14df86cc5a" providerId="AD" clId="Web-{12CE5461-4F45-4AAB-B38B-0879EFB5E421}" dt="2020-11-20T09:19:48.857" v="4313" actId="14100"/>
        <pc:sldMkLst>
          <pc:docMk/>
          <pc:sldMk cId="3430308786" sldId="261"/>
        </pc:sldMkLst>
        <pc:spChg chg="add mod">
          <ac:chgData name="Stoneburner, Kurt" userId="S::kurt.stoneburner@abc.com::75cb90dd-3f28-472f-8358-7e14df86cc5a" providerId="AD" clId="Web-{12CE5461-4F45-4AAB-B38B-0879EFB5E421}" dt="2020-11-20T02:50:05.329" v="117" actId="1076"/>
          <ac:spMkLst>
            <pc:docMk/>
            <pc:sldMk cId="3430308786" sldId="261"/>
            <ac:spMk id="2" creationId="{35A47EF5-3113-4A0F-8B55-9D86D921C5E5}"/>
          </ac:spMkLst>
        </pc:spChg>
        <pc:picChg chg="add del mod">
          <ac:chgData name="Stoneburner, Kurt" userId="S::kurt.stoneburner@abc.com::75cb90dd-3f28-472f-8358-7e14df86cc5a" providerId="AD" clId="Web-{12CE5461-4F45-4AAB-B38B-0879EFB5E421}" dt="2020-11-20T09:19:41.779" v="4310"/>
          <ac:picMkLst>
            <pc:docMk/>
            <pc:sldMk cId="3430308786" sldId="261"/>
            <ac:picMk id="3" creationId="{AE214C57-DE8E-4E83-88D4-251D731098C7}"/>
          </ac:picMkLst>
        </pc:picChg>
        <pc:picChg chg="add mod">
          <ac:chgData name="Stoneburner, Kurt" userId="S::kurt.stoneburner@abc.com::75cb90dd-3f28-472f-8358-7e14df86cc5a" providerId="AD" clId="Web-{12CE5461-4F45-4AAB-B38B-0879EFB5E421}" dt="2020-11-20T09:19:48.857" v="4313" actId="14100"/>
          <ac:picMkLst>
            <pc:docMk/>
            <pc:sldMk cId="3430308786" sldId="261"/>
            <ac:picMk id="4" creationId="{FF6C4EDD-C8ED-432F-A368-F0BABBAD1E43}"/>
          </ac:picMkLst>
        </pc:picChg>
      </pc:sldChg>
      <pc:sldChg chg="addSp modSp new">
        <pc:chgData name="Stoneburner, Kurt" userId="S::kurt.stoneburner@abc.com::75cb90dd-3f28-472f-8358-7e14df86cc5a" providerId="AD" clId="Web-{12CE5461-4F45-4AAB-B38B-0879EFB5E421}" dt="2020-11-20T09:23:13.613" v="4319" actId="1076"/>
        <pc:sldMkLst>
          <pc:docMk/>
          <pc:sldMk cId="1922097319" sldId="262"/>
        </pc:sldMkLst>
        <pc:spChg chg="add mod">
          <ac:chgData name="Stoneburner, Kurt" userId="S::kurt.stoneburner@abc.com::75cb90dd-3f28-472f-8358-7e14df86cc5a" providerId="AD" clId="Web-{12CE5461-4F45-4AAB-B38B-0879EFB5E421}" dt="2020-11-20T02:50:34.939" v="124" actId="1076"/>
          <ac:spMkLst>
            <pc:docMk/>
            <pc:sldMk cId="1922097319" sldId="262"/>
            <ac:spMk id="2" creationId="{AFB41886-74FD-481C-A083-465182CDF695}"/>
          </ac:spMkLst>
        </pc:spChg>
        <pc:spChg chg="add mod">
          <ac:chgData name="Stoneburner, Kurt" userId="S::kurt.stoneburner@abc.com::75cb90dd-3f28-472f-8358-7e14df86cc5a" providerId="AD" clId="Web-{12CE5461-4F45-4AAB-B38B-0879EFB5E421}" dt="2020-11-20T02:51:55.972" v="132" actId="1076"/>
          <ac:spMkLst>
            <pc:docMk/>
            <pc:sldMk cId="1922097319" sldId="262"/>
            <ac:spMk id="3" creationId="{772EB81F-2839-42F3-A1A0-51D54A342FA7}"/>
          </ac:spMkLst>
        </pc:spChg>
        <pc:picChg chg="add mod">
          <ac:chgData name="Stoneburner, Kurt" userId="S::kurt.stoneburner@abc.com::75cb90dd-3f28-472f-8358-7e14df86cc5a" providerId="AD" clId="Web-{12CE5461-4F45-4AAB-B38B-0879EFB5E421}" dt="2020-11-20T09:20:37.421" v="4315" actId="1076"/>
          <ac:picMkLst>
            <pc:docMk/>
            <pc:sldMk cId="1922097319" sldId="262"/>
            <ac:picMk id="4" creationId="{70C18D4B-9481-4A8D-8360-702A64F03E04}"/>
          </ac:picMkLst>
        </pc:picChg>
        <pc:picChg chg="add mod">
          <ac:chgData name="Stoneburner, Kurt" userId="S::kurt.stoneburner@abc.com::75cb90dd-3f28-472f-8358-7e14df86cc5a" providerId="AD" clId="Web-{12CE5461-4F45-4AAB-B38B-0879EFB5E421}" dt="2020-11-20T09:20:55.156" v="4317" actId="1076"/>
          <ac:picMkLst>
            <pc:docMk/>
            <pc:sldMk cId="1922097319" sldId="262"/>
            <ac:picMk id="5" creationId="{DE011C25-4908-4263-B5F8-DB6E3ADCC827}"/>
          </ac:picMkLst>
        </pc:picChg>
        <pc:picChg chg="add mod">
          <ac:chgData name="Stoneburner, Kurt" userId="S::kurt.stoneburner@abc.com::75cb90dd-3f28-472f-8358-7e14df86cc5a" providerId="AD" clId="Web-{12CE5461-4F45-4AAB-B38B-0879EFB5E421}" dt="2020-11-20T09:23:13.613" v="4319" actId="1076"/>
          <ac:picMkLst>
            <pc:docMk/>
            <pc:sldMk cId="1922097319" sldId="262"/>
            <ac:picMk id="6" creationId="{C4FA11AC-E95F-466C-A73F-5907BE20646F}"/>
          </ac:picMkLst>
        </pc:picChg>
      </pc:sldChg>
      <pc:sldChg chg="addSp modSp new">
        <pc:chgData name="Stoneburner, Kurt" userId="S::kurt.stoneburner@abc.com::75cb90dd-3f28-472f-8358-7e14df86cc5a" providerId="AD" clId="Web-{12CE5461-4F45-4AAB-B38B-0879EFB5E421}" dt="2020-11-20T09:24:17.005" v="4323" actId="1076"/>
        <pc:sldMkLst>
          <pc:docMk/>
          <pc:sldMk cId="3312932947" sldId="263"/>
        </pc:sldMkLst>
        <pc:spChg chg="add mod">
          <ac:chgData name="Stoneburner, Kurt" userId="S::kurt.stoneburner@abc.com::75cb90dd-3f28-472f-8358-7e14df86cc5a" providerId="AD" clId="Web-{12CE5461-4F45-4AAB-B38B-0879EFB5E421}" dt="2020-11-20T02:52:38.098" v="150" actId="1076"/>
          <ac:spMkLst>
            <pc:docMk/>
            <pc:sldMk cId="3312932947" sldId="263"/>
            <ac:spMk id="2" creationId="{A52A833A-9087-4198-B163-5E30BD54CEC3}"/>
          </ac:spMkLst>
        </pc:spChg>
        <pc:picChg chg="add mod">
          <ac:chgData name="Stoneburner, Kurt" userId="S::kurt.stoneburner@abc.com::75cb90dd-3f28-472f-8358-7e14df86cc5a" providerId="AD" clId="Web-{12CE5461-4F45-4AAB-B38B-0879EFB5E421}" dt="2020-11-20T09:24:07.661" v="4321" actId="1076"/>
          <ac:picMkLst>
            <pc:docMk/>
            <pc:sldMk cId="3312932947" sldId="263"/>
            <ac:picMk id="3" creationId="{79745C20-5729-4F25-9190-C2A30F6D3FC2}"/>
          </ac:picMkLst>
        </pc:picChg>
        <pc:picChg chg="add mod">
          <ac:chgData name="Stoneburner, Kurt" userId="S::kurt.stoneburner@abc.com::75cb90dd-3f28-472f-8358-7e14df86cc5a" providerId="AD" clId="Web-{12CE5461-4F45-4AAB-B38B-0879EFB5E421}" dt="2020-11-20T09:24:17.005" v="4323" actId="1076"/>
          <ac:picMkLst>
            <pc:docMk/>
            <pc:sldMk cId="3312932947" sldId="263"/>
            <ac:picMk id="4" creationId="{C42FE0D6-00B5-4D64-B1E5-B40D81CA9346}"/>
          </ac:picMkLst>
        </pc:picChg>
      </pc:sldChg>
      <pc:sldChg chg="new del">
        <pc:chgData name="Stoneburner, Kurt" userId="S::kurt.stoneburner@abc.com::75cb90dd-3f28-472f-8358-7e14df86cc5a" providerId="AD" clId="Web-{12CE5461-4F45-4AAB-B38B-0879EFB5E421}" dt="2020-11-20T02:52:13.738" v="137"/>
        <pc:sldMkLst>
          <pc:docMk/>
          <pc:sldMk cId="2237416919" sldId="264"/>
        </pc:sldMkLst>
      </pc:sldChg>
      <pc:sldChg chg="modSp add replId">
        <pc:chgData name="Stoneburner, Kurt" userId="S::kurt.stoneburner@abc.com::75cb90dd-3f28-472f-8358-7e14df86cc5a" providerId="AD" clId="Web-{12CE5461-4F45-4AAB-B38B-0879EFB5E421}" dt="2020-11-20T02:53:00.973" v="155" actId="1076"/>
        <pc:sldMkLst>
          <pc:docMk/>
          <pc:sldMk cId="3656999225" sldId="264"/>
        </pc:sldMkLst>
        <pc:spChg chg="mod">
          <ac:chgData name="Stoneburner, Kurt" userId="S::kurt.stoneburner@abc.com::75cb90dd-3f28-472f-8358-7e14df86cc5a" providerId="AD" clId="Web-{12CE5461-4F45-4AAB-B38B-0879EFB5E421}" dt="2020-11-20T02:53:00.973" v="155" actId="1076"/>
          <ac:spMkLst>
            <pc:docMk/>
            <pc:sldMk cId="3656999225" sldId="264"/>
            <ac:spMk id="2" creationId="{A52A833A-9087-4198-B163-5E30BD54CEC3}"/>
          </ac:spMkLst>
        </pc:spChg>
      </pc:sldChg>
      <pc:sldChg chg="addSp delSp modSp add replId">
        <pc:chgData name="Stoneburner, Kurt" userId="S::kurt.stoneburner@abc.com::75cb90dd-3f28-472f-8358-7e14df86cc5a" providerId="AD" clId="Web-{12CE5461-4F45-4AAB-B38B-0879EFB5E421}" dt="2020-11-20T09:40:04.310" v="4345"/>
        <pc:sldMkLst>
          <pc:docMk/>
          <pc:sldMk cId="1264285144" sldId="265"/>
        </pc:sldMkLst>
        <pc:spChg chg="mod">
          <ac:chgData name="Stoneburner, Kurt" userId="S::kurt.stoneburner@abc.com::75cb90dd-3f28-472f-8358-7e14df86cc5a" providerId="AD" clId="Web-{12CE5461-4F45-4AAB-B38B-0879EFB5E421}" dt="2020-11-20T02:53:17.692" v="160" actId="1076"/>
          <ac:spMkLst>
            <pc:docMk/>
            <pc:sldMk cId="1264285144" sldId="265"/>
            <ac:spMk id="2" creationId="{A52A833A-9087-4198-B163-5E30BD54CEC3}"/>
          </ac:spMkLst>
        </pc:spChg>
        <pc:picChg chg="add del mod">
          <ac:chgData name="Stoneburner, Kurt" userId="S::kurt.stoneburner@abc.com::75cb90dd-3f28-472f-8358-7e14df86cc5a" providerId="AD" clId="Web-{12CE5461-4F45-4AAB-B38B-0879EFB5E421}" dt="2020-11-20T09:40:04.310" v="4345"/>
          <ac:picMkLst>
            <pc:docMk/>
            <pc:sldMk cId="1264285144" sldId="265"/>
            <ac:picMk id="3" creationId="{9ECB9FDC-6690-4029-82D4-EBCA75C8F12E}"/>
          </ac:picMkLst>
        </pc:picChg>
        <pc:picChg chg="add del mod">
          <ac:chgData name="Stoneburner, Kurt" userId="S::kurt.stoneburner@abc.com::75cb90dd-3f28-472f-8358-7e14df86cc5a" providerId="AD" clId="Web-{12CE5461-4F45-4AAB-B38B-0879EFB5E421}" dt="2020-11-20T09:26:36.727" v="4342"/>
          <ac:picMkLst>
            <pc:docMk/>
            <pc:sldMk cId="1264285144" sldId="265"/>
            <ac:picMk id="4" creationId="{DBD77714-2544-49AC-AEAB-11AC943D6CBA}"/>
          </ac:picMkLst>
        </pc:picChg>
        <pc:picChg chg="add mod">
          <ac:chgData name="Stoneburner, Kurt" userId="S::kurt.stoneburner@abc.com::75cb90dd-3f28-472f-8358-7e14df86cc5a" providerId="AD" clId="Web-{12CE5461-4F45-4AAB-B38B-0879EFB5E421}" dt="2020-11-20T09:40:02.888" v="4344" actId="1076"/>
          <ac:picMkLst>
            <pc:docMk/>
            <pc:sldMk cId="1264285144" sldId="265"/>
            <ac:picMk id="5" creationId="{9962357A-FCED-4362-B805-D90012E0FD78}"/>
          </ac:picMkLst>
        </pc:picChg>
      </pc:sldChg>
      <pc:sldChg chg="add del replId">
        <pc:chgData name="Stoneburner, Kurt" userId="S::kurt.stoneburner@abc.com::75cb90dd-3f28-472f-8358-7e14df86cc5a" providerId="AD" clId="Web-{12CE5461-4F45-4AAB-B38B-0879EFB5E421}" dt="2020-11-20T02:52:14.457" v="138"/>
        <pc:sldMkLst>
          <pc:docMk/>
          <pc:sldMk cId="2338958641" sldId="265"/>
        </pc:sldMkLst>
      </pc:sldChg>
      <pc:sldChg chg="modSp add replId">
        <pc:chgData name="Stoneburner, Kurt" userId="S::kurt.stoneburner@abc.com::75cb90dd-3f28-472f-8358-7e14df86cc5a" providerId="AD" clId="Web-{12CE5461-4F45-4AAB-B38B-0879EFB5E421}" dt="2020-11-20T09:25:59.601" v="4334" actId="20577"/>
        <pc:sldMkLst>
          <pc:docMk/>
          <pc:sldMk cId="1356390027" sldId="266"/>
        </pc:sldMkLst>
        <pc:spChg chg="mod">
          <ac:chgData name="Stoneburner, Kurt" userId="S::kurt.stoneburner@abc.com::75cb90dd-3f28-472f-8358-7e14df86cc5a" providerId="AD" clId="Web-{12CE5461-4F45-4AAB-B38B-0879EFB5E421}" dt="2020-11-20T09:25:59.601" v="4334" actId="20577"/>
          <ac:spMkLst>
            <pc:docMk/>
            <pc:sldMk cId="1356390027" sldId="266"/>
            <ac:spMk id="2" creationId="{A52A833A-9087-4198-B163-5E30BD54CEC3}"/>
          </ac:spMkLst>
        </pc:spChg>
      </pc:sldChg>
      <pc:sldChg chg="add del replId">
        <pc:chgData name="Stoneburner, Kurt" userId="S::kurt.stoneburner@abc.com::75cb90dd-3f28-472f-8358-7e14df86cc5a" providerId="AD" clId="Web-{12CE5461-4F45-4AAB-B38B-0879EFB5E421}" dt="2020-11-20T02:52:15.441" v="139"/>
        <pc:sldMkLst>
          <pc:docMk/>
          <pc:sldMk cId="4035040973" sldId="266"/>
        </pc:sldMkLst>
      </pc:sldChg>
      <pc:sldChg chg="add replId">
        <pc:chgData name="Stoneburner, Kurt" userId="S::kurt.stoneburner@abc.com::75cb90dd-3f28-472f-8358-7e14df86cc5a" providerId="AD" clId="Web-{12CE5461-4F45-4AAB-B38B-0879EFB5E421}" dt="2020-11-20T02:52:18.754" v="144"/>
        <pc:sldMkLst>
          <pc:docMk/>
          <pc:sldMk cId="1177515635" sldId="267"/>
        </pc:sldMkLst>
      </pc:sldChg>
      <pc:sldChg chg="add del replId">
        <pc:chgData name="Stoneburner, Kurt" userId="S::kurt.stoneburner@abc.com::75cb90dd-3f28-472f-8358-7e14df86cc5a" providerId="AD" clId="Web-{12CE5461-4F45-4AAB-B38B-0879EFB5E421}" dt="2020-11-20T02:52:16.129" v="140"/>
        <pc:sldMkLst>
          <pc:docMk/>
          <pc:sldMk cId="2692938243" sldId="267"/>
        </pc:sldMkLst>
      </pc:sldChg>
      <pc:sldChg chg="add replId">
        <pc:chgData name="Stoneburner, Kurt" userId="S::kurt.stoneburner@abc.com::75cb90dd-3f28-472f-8358-7e14df86cc5a" providerId="AD" clId="Web-{12CE5461-4F45-4AAB-B38B-0879EFB5E421}" dt="2020-11-20T02:52:19.472" v="145"/>
        <pc:sldMkLst>
          <pc:docMk/>
          <pc:sldMk cId="3955057294" sldId="268"/>
        </pc:sldMkLst>
      </pc:sldChg>
      <pc:sldChg chg="delSp modSp add replId">
        <pc:chgData name="Stoneburner, Kurt" userId="S::kurt.stoneburner@abc.com::75cb90dd-3f28-472f-8358-7e14df86cc5a" providerId="AD" clId="Web-{12CE5461-4F45-4AAB-B38B-0879EFB5E421}" dt="2020-11-20T02:55:24.351" v="280" actId="14100"/>
        <pc:sldMkLst>
          <pc:docMk/>
          <pc:sldMk cId="3526572567" sldId="269"/>
        </pc:sldMkLst>
        <pc:spChg chg="mod">
          <ac:chgData name="Stoneburner, Kurt" userId="S::kurt.stoneburner@abc.com::75cb90dd-3f28-472f-8358-7e14df86cc5a" providerId="AD" clId="Web-{12CE5461-4F45-4AAB-B38B-0879EFB5E421}" dt="2020-11-20T02:55:24.351" v="280" actId="14100"/>
          <ac:spMkLst>
            <pc:docMk/>
            <pc:sldMk cId="3526572567" sldId="269"/>
            <ac:spMk id="3" creationId="{B6D2F406-CCCF-4D9D-924E-A14B747CDD4D}"/>
          </ac:spMkLst>
        </pc:spChg>
        <pc:spChg chg="del">
          <ac:chgData name="Stoneburner, Kurt" userId="S::kurt.stoneburner@abc.com::75cb90dd-3f28-472f-8358-7e14df86cc5a" providerId="AD" clId="Web-{12CE5461-4F45-4AAB-B38B-0879EFB5E421}" dt="2020-11-20T02:55:17.288" v="279"/>
          <ac:spMkLst>
            <pc:docMk/>
            <pc:sldMk cId="3526572567" sldId="269"/>
            <ac:spMk id="4" creationId="{BF49646F-C9BF-4DB0-BFD8-E264ECD01820}"/>
          </ac:spMkLst>
        </pc:spChg>
      </pc:sldChg>
      <pc:sldChg chg="addSp modSp new">
        <pc:chgData name="Stoneburner, Kurt" userId="S::kurt.stoneburner@abc.com::75cb90dd-3f28-472f-8358-7e14df86cc5a" providerId="AD" clId="Web-{12CE5461-4F45-4AAB-B38B-0879EFB5E421}" dt="2020-11-20T08:03:58.612" v="1545" actId="20577"/>
        <pc:sldMkLst>
          <pc:docMk/>
          <pc:sldMk cId="2932888148" sldId="270"/>
        </pc:sldMkLst>
        <pc:spChg chg="add mod">
          <ac:chgData name="Stoneburner, Kurt" userId="S::kurt.stoneburner@abc.com::75cb90dd-3f28-472f-8358-7e14df86cc5a" providerId="AD" clId="Web-{12CE5461-4F45-4AAB-B38B-0879EFB5E421}" dt="2020-11-20T08:03:16.002" v="1502" actId="1076"/>
          <ac:spMkLst>
            <pc:docMk/>
            <pc:sldMk cId="2932888148" sldId="270"/>
            <ac:spMk id="2" creationId="{64B0C405-3296-4EDF-B404-DA50CC3B7783}"/>
          </ac:spMkLst>
        </pc:spChg>
        <pc:spChg chg="add mod">
          <ac:chgData name="Stoneburner, Kurt" userId="S::kurt.stoneburner@abc.com::75cb90dd-3f28-472f-8358-7e14df86cc5a" providerId="AD" clId="Web-{12CE5461-4F45-4AAB-B38B-0879EFB5E421}" dt="2020-11-20T08:03:35.065" v="1522" actId="20577"/>
          <ac:spMkLst>
            <pc:docMk/>
            <pc:sldMk cId="2932888148" sldId="270"/>
            <ac:spMk id="3" creationId="{A0821FE8-71D4-49D5-9AD6-EEE6D44CD14C}"/>
          </ac:spMkLst>
        </pc:spChg>
        <pc:spChg chg="add mod">
          <ac:chgData name="Stoneburner, Kurt" userId="S::kurt.stoneburner@abc.com::75cb90dd-3f28-472f-8358-7e14df86cc5a" providerId="AD" clId="Web-{12CE5461-4F45-4AAB-B38B-0879EFB5E421}" dt="2020-11-20T08:03:58.612" v="1545" actId="20577"/>
          <ac:spMkLst>
            <pc:docMk/>
            <pc:sldMk cId="2932888148" sldId="270"/>
            <ac:spMk id="4" creationId="{9A605C25-B814-4949-A461-AC44D01DA199}"/>
          </ac:spMkLst>
        </pc:spChg>
      </pc:sldChg>
      <pc:sldChg chg="modSp new">
        <pc:chgData name="Stoneburner, Kurt" userId="S::kurt.stoneburner@abc.com::75cb90dd-3f28-472f-8358-7e14df86cc5a" providerId="AD" clId="Web-{12CE5461-4F45-4AAB-B38B-0879EFB5E421}" dt="2020-11-20T08:05:25.818" v="1700" actId="20577"/>
        <pc:sldMkLst>
          <pc:docMk/>
          <pc:sldMk cId="1680789035" sldId="271"/>
        </pc:sldMkLst>
        <pc:spChg chg="mod">
          <ac:chgData name="Stoneburner, Kurt" userId="S::kurt.stoneburner@abc.com::75cb90dd-3f28-472f-8358-7e14df86cc5a" providerId="AD" clId="Web-{12CE5461-4F45-4AAB-B38B-0879EFB5E421}" dt="2020-11-20T08:04:22.785" v="1587" actId="20577"/>
          <ac:spMkLst>
            <pc:docMk/>
            <pc:sldMk cId="1680789035" sldId="271"/>
            <ac:spMk id="2" creationId="{524EB13D-FF92-45B7-9594-E53503FB4C46}"/>
          </ac:spMkLst>
        </pc:spChg>
        <pc:spChg chg="mod">
          <ac:chgData name="Stoneburner, Kurt" userId="S::kurt.stoneburner@abc.com::75cb90dd-3f28-472f-8358-7e14df86cc5a" providerId="AD" clId="Web-{12CE5461-4F45-4AAB-B38B-0879EFB5E421}" dt="2020-11-20T08:05:25.818" v="1700" actId="20577"/>
          <ac:spMkLst>
            <pc:docMk/>
            <pc:sldMk cId="1680789035" sldId="271"/>
            <ac:spMk id="3" creationId="{A942F879-2694-4ED8-8FD3-0D844F5EB42C}"/>
          </ac:spMkLst>
        </pc:spChg>
      </pc:sldChg>
      <pc:sldChg chg="addSp delSp modSp add mod replId setBg setClrOvrMap">
        <pc:chgData name="Stoneburner, Kurt" userId="S::kurt.stoneburner@abc.com::75cb90dd-3f28-472f-8358-7e14df86cc5a" providerId="AD" clId="Web-{12CE5461-4F45-4AAB-B38B-0879EFB5E421}" dt="2020-11-20T08:45:44.486" v="4020" actId="20577"/>
        <pc:sldMkLst>
          <pc:docMk/>
          <pc:sldMk cId="3052377192" sldId="272"/>
        </pc:sldMkLst>
        <pc:spChg chg="mod">
          <ac:chgData name="Stoneburner, Kurt" userId="S::kurt.stoneburner@abc.com::75cb90dd-3f28-472f-8358-7e14df86cc5a" providerId="AD" clId="Web-{12CE5461-4F45-4AAB-B38B-0879EFB5E421}" dt="2020-11-20T08:33:43.546" v="3243" actId="1076"/>
          <ac:spMkLst>
            <pc:docMk/>
            <pc:sldMk cId="3052377192" sldId="272"/>
            <ac:spMk id="2" creationId="{23AEAA3A-FD61-4DD0-8C4C-42D6C479248C}"/>
          </ac:spMkLst>
        </pc:spChg>
        <pc:spChg chg="mod ord">
          <ac:chgData name="Stoneburner, Kurt" userId="S::kurt.stoneburner@abc.com::75cb90dd-3f28-472f-8358-7e14df86cc5a" providerId="AD" clId="Web-{12CE5461-4F45-4AAB-B38B-0879EFB5E421}" dt="2020-11-20T08:45:44.486" v="4020" actId="20577"/>
          <ac:spMkLst>
            <pc:docMk/>
            <pc:sldMk cId="3052377192" sldId="272"/>
            <ac:spMk id="4" creationId="{8E7FB26C-944E-422C-A85F-4CC9D27F7F99}"/>
          </ac:spMkLst>
        </pc:spChg>
        <pc:spChg chg="del">
          <ac:chgData name="Stoneburner, Kurt" userId="S::kurt.stoneburner@abc.com::75cb90dd-3f28-472f-8358-7e14df86cc5a" providerId="AD" clId="Web-{12CE5461-4F45-4AAB-B38B-0879EFB5E421}" dt="2020-11-20T08:25:53.426" v="3107"/>
          <ac:spMkLst>
            <pc:docMk/>
            <pc:sldMk cId="3052377192" sldId="272"/>
            <ac:spMk id="5" creationId="{88336B18-4A4F-46FB-857A-A4EE3B686E86}"/>
          </ac:spMkLst>
        </pc:spChg>
        <pc:spChg chg="add del">
          <ac:chgData name="Stoneburner, Kurt" userId="S::kurt.stoneburner@abc.com::75cb90dd-3f28-472f-8358-7e14df86cc5a" providerId="AD" clId="Web-{12CE5461-4F45-4AAB-B38B-0879EFB5E421}" dt="2020-11-20T08:28:56.508" v="3128"/>
          <ac:spMkLst>
            <pc:docMk/>
            <pc:sldMk cId="3052377192" sldId="272"/>
            <ac:spMk id="9" creationId="{68A4132F-DEC6-4332-A00C-A11AD4519B6C}"/>
          </ac:spMkLst>
        </pc:spChg>
        <pc:spChg chg="add del">
          <ac:chgData name="Stoneburner, Kurt" userId="S::kurt.stoneburner@abc.com::75cb90dd-3f28-472f-8358-7e14df86cc5a" providerId="AD" clId="Web-{12CE5461-4F45-4AAB-B38B-0879EFB5E421}" dt="2020-11-20T08:28:56.508" v="3128"/>
          <ac:spMkLst>
            <pc:docMk/>
            <pc:sldMk cId="3052377192" sldId="272"/>
            <ac:spMk id="10" creationId="{9B38642C-62C4-4E31-A5D3-BB1DD8CA3942}"/>
          </ac:spMkLst>
        </pc:spChg>
        <pc:spChg chg="add del">
          <ac:chgData name="Stoneburner, Kurt" userId="S::kurt.stoneburner@abc.com::75cb90dd-3f28-472f-8358-7e14df86cc5a" providerId="AD" clId="Web-{12CE5461-4F45-4AAB-B38B-0879EFB5E421}" dt="2020-11-20T08:28:56.508" v="3128"/>
          <ac:spMkLst>
            <pc:docMk/>
            <pc:sldMk cId="3052377192" sldId="272"/>
            <ac:spMk id="11" creationId="{A9F66240-8C38-4069-A5C9-2D3FCD97EDAD}"/>
          </ac:spMkLst>
        </pc:spChg>
        <pc:spChg chg="add del">
          <ac:chgData name="Stoneburner, Kurt" userId="S::kurt.stoneburner@abc.com::75cb90dd-3f28-472f-8358-7e14df86cc5a" providerId="AD" clId="Web-{12CE5461-4F45-4AAB-B38B-0879EFB5E421}" dt="2020-11-20T08:28:01.397" v="3116"/>
          <ac:spMkLst>
            <pc:docMk/>
            <pc:sldMk cId="3052377192" sldId="272"/>
            <ac:spMk id="12" creationId="{385E1BDC-A9B0-4A87-82E3-F3187F69A802}"/>
          </ac:spMkLst>
        </pc:spChg>
        <pc:spChg chg="add del">
          <ac:chgData name="Stoneburner, Kurt" userId="S::kurt.stoneburner@abc.com::75cb90dd-3f28-472f-8358-7e14df86cc5a" providerId="AD" clId="Web-{12CE5461-4F45-4AAB-B38B-0879EFB5E421}" dt="2020-11-20T08:28:46.274" v="3121"/>
          <ac:spMkLst>
            <pc:docMk/>
            <pc:sldMk cId="3052377192" sldId="272"/>
            <ac:spMk id="13" creationId="{799A8B4F-0FED-46C0-9186-5A8E116D8744}"/>
          </ac:spMkLst>
        </pc:spChg>
        <pc:spChg chg="add del">
          <ac:chgData name="Stoneburner, Kurt" userId="S::kurt.stoneburner@abc.com::75cb90dd-3f28-472f-8358-7e14df86cc5a" providerId="AD" clId="Web-{12CE5461-4F45-4AAB-B38B-0879EFB5E421}" dt="2020-11-20T08:28:01.397" v="3116"/>
          <ac:spMkLst>
            <pc:docMk/>
            <pc:sldMk cId="3052377192" sldId="272"/>
            <ac:spMk id="14" creationId="{0990C621-3B8B-4820-8328-D47EF7CE823C}"/>
          </ac:spMkLst>
        </pc:spChg>
        <pc:spChg chg="add del">
          <ac:chgData name="Stoneburner, Kurt" userId="S::kurt.stoneburner@abc.com::75cb90dd-3f28-472f-8358-7e14df86cc5a" providerId="AD" clId="Web-{12CE5461-4F45-4AAB-B38B-0879EFB5E421}" dt="2020-11-20T08:28:01.397" v="3116"/>
          <ac:spMkLst>
            <pc:docMk/>
            <pc:sldMk cId="3052377192" sldId="272"/>
            <ac:spMk id="16" creationId="{C1A2385B-1D2A-4E17-84FA-6CB7F0AAE473}"/>
          </ac:spMkLst>
        </pc:spChg>
        <pc:spChg chg="add del">
          <ac:chgData name="Stoneburner, Kurt" userId="S::kurt.stoneburner@abc.com::75cb90dd-3f28-472f-8358-7e14df86cc5a" providerId="AD" clId="Web-{12CE5461-4F45-4AAB-B38B-0879EFB5E421}" dt="2020-11-20T08:28:50.664" v="3123"/>
          <ac:spMkLst>
            <pc:docMk/>
            <pc:sldMk cId="3052377192" sldId="272"/>
            <ac:spMk id="17" creationId="{2EEE8F11-3582-44B7-9869-F2D26D7DD9D4}"/>
          </ac:spMkLst>
        </pc:spChg>
        <pc:spChg chg="add del">
          <ac:chgData name="Stoneburner, Kurt" userId="S::kurt.stoneburner@abc.com::75cb90dd-3f28-472f-8358-7e14df86cc5a" providerId="AD" clId="Web-{12CE5461-4F45-4AAB-B38B-0879EFB5E421}" dt="2020-11-20T08:28:01.397" v="3116"/>
          <ac:spMkLst>
            <pc:docMk/>
            <pc:sldMk cId="3052377192" sldId="272"/>
            <ac:spMk id="18" creationId="{5E791F2F-79DB-4CC0-9FA1-001E3E91E8B7}"/>
          </ac:spMkLst>
        </pc:spChg>
        <pc:spChg chg="add del">
          <ac:chgData name="Stoneburner, Kurt" userId="S::kurt.stoneburner@abc.com::75cb90dd-3f28-472f-8358-7e14df86cc5a" providerId="AD" clId="Web-{12CE5461-4F45-4AAB-B38B-0879EFB5E421}" dt="2020-11-20T08:28:50.664" v="3123"/>
          <ac:spMkLst>
            <pc:docMk/>
            <pc:sldMk cId="3052377192" sldId="272"/>
            <ac:spMk id="19" creationId="{2141F1CC-6A53-4BCF-9127-AABB52E2497E}"/>
          </ac:spMkLst>
        </pc:spChg>
        <pc:spChg chg="add del">
          <ac:chgData name="Stoneburner, Kurt" userId="S::kurt.stoneburner@abc.com::75cb90dd-3f28-472f-8358-7e14df86cc5a" providerId="AD" clId="Web-{12CE5461-4F45-4AAB-B38B-0879EFB5E421}" dt="2020-11-20T08:28:46.274" v="3121"/>
          <ac:spMkLst>
            <pc:docMk/>
            <pc:sldMk cId="3052377192" sldId="272"/>
            <ac:spMk id="20" creationId="{38A69B74-22E3-47CC-823F-18BE7930C814}"/>
          </ac:spMkLst>
        </pc:spChg>
        <pc:spChg chg="add del">
          <ac:chgData name="Stoneburner, Kurt" userId="S::kurt.stoneburner@abc.com::75cb90dd-3f28-472f-8358-7e14df86cc5a" providerId="AD" clId="Web-{12CE5461-4F45-4AAB-B38B-0879EFB5E421}" dt="2020-11-20T08:28:50.664" v="3123"/>
          <ac:spMkLst>
            <pc:docMk/>
            <pc:sldMk cId="3052377192" sldId="272"/>
            <ac:spMk id="21" creationId="{561B2B49-7142-4CA8-A929-4671548E6A5A}"/>
          </ac:spMkLst>
        </pc:spChg>
        <pc:spChg chg="add del">
          <ac:chgData name="Stoneburner, Kurt" userId="S::kurt.stoneburner@abc.com::75cb90dd-3f28-472f-8358-7e14df86cc5a" providerId="AD" clId="Web-{12CE5461-4F45-4AAB-B38B-0879EFB5E421}" dt="2020-11-20T08:28:46.274" v="3121"/>
          <ac:spMkLst>
            <pc:docMk/>
            <pc:sldMk cId="3052377192" sldId="272"/>
            <ac:spMk id="22" creationId="{1778637B-5DB8-4A75-B2E6-FC2B1BB9A7DB}"/>
          </ac:spMkLst>
        </pc:spChg>
        <pc:spChg chg="add del">
          <ac:chgData name="Stoneburner, Kurt" userId="S::kurt.stoneburner@abc.com::75cb90dd-3f28-472f-8358-7e14df86cc5a" providerId="AD" clId="Web-{12CE5461-4F45-4AAB-B38B-0879EFB5E421}" dt="2020-11-20T08:28:53.508" v="3125"/>
          <ac:spMkLst>
            <pc:docMk/>
            <pc:sldMk cId="3052377192" sldId="272"/>
            <ac:spMk id="23" creationId="{C991AD47-9C99-472F-BDAA-21B183F33947}"/>
          </ac:spMkLst>
        </pc:spChg>
        <pc:spChg chg="add del">
          <ac:chgData name="Stoneburner, Kurt" userId="S::kurt.stoneburner@abc.com::75cb90dd-3f28-472f-8358-7e14df86cc5a" providerId="AD" clId="Web-{12CE5461-4F45-4AAB-B38B-0879EFB5E421}" dt="2020-11-20T08:28:46.274" v="3121"/>
          <ac:spMkLst>
            <pc:docMk/>
            <pc:sldMk cId="3052377192" sldId="272"/>
            <ac:spMk id="24" creationId="{0035A30C-45F3-4EFB-B2E8-6E2A11843D39}"/>
          </ac:spMkLst>
        </pc:spChg>
        <pc:spChg chg="add del">
          <ac:chgData name="Stoneburner, Kurt" userId="S::kurt.stoneburner@abc.com::75cb90dd-3f28-472f-8358-7e14df86cc5a" providerId="AD" clId="Web-{12CE5461-4F45-4AAB-B38B-0879EFB5E421}" dt="2020-11-20T08:28:53.508" v="3125"/>
          <ac:spMkLst>
            <pc:docMk/>
            <pc:sldMk cId="3052377192" sldId="272"/>
            <ac:spMk id="25" creationId="{9E706731-3860-4E73-9335-A870F6741F0B}"/>
          </ac:spMkLst>
        </pc:spChg>
        <pc:spChg chg="add del">
          <ac:chgData name="Stoneburner, Kurt" userId="S::kurt.stoneburner@abc.com::75cb90dd-3f28-472f-8358-7e14df86cc5a" providerId="AD" clId="Web-{12CE5461-4F45-4AAB-B38B-0879EFB5E421}" dt="2020-11-20T08:28:53.508" v="3125"/>
          <ac:spMkLst>
            <pc:docMk/>
            <pc:sldMk cId="3052377192" sldId="272"/>
            <ac:spMk id="26" creationId="{CD2ED21F-DC95-4AD1-8327-D561F5FCA3A6}"/>
          </ac:spMkLst>
        </pc:spChg>
        <pc:spChg chg="add del">
          <ac:chgData name="Stoneburner, Kurt" userId="S::kurt.stoneburner@abc.com::75cb90dd-3f28-472f-8358-7e14df86cc5a" providerId="AD" clId="Web-{12CE5461-4F45-4AAB-B38B-0879EFB5E421}" dt="2020-11-20T08:28:56.477" v="3127"/>
          <ac:spMkLst>
            <pc:docMk/>
            <pc:sldMk cId="3052377192" sldId="272"/>
            <ac:spMk id="27" creationId="{C7FA33FF-088D-4F16-95A2-2C64D353DEA8}"/>
          </ac:spMkLst>
        </pc:spChg>
        <pc:spChg chg="add del">
          <ac:chgData name="Stoneburner, Kurt" userId="S::kurt.stoneburner@abc.com::75cb90dd-3f28-472f-8358-7e14df86cc5a" providerId="AD" clId="Web-{12CE5461-4F45-4AAB-B38B-0879EFB5E421}" dt="2020-11-20T08:28:56.477" v="3127"/>
          <ac:spMkLst>
            <pc:docMk/>
            <pc:sldMk cId="3052377192" sldId="272"/>
            <ac:spMk id="28" creationId="{A376EFB1-01CF-419F-ABF1-2AF02BBFCBD1}"/>
          </ac:spMkLst>
        </pc:spChg>
        <pc:spChg chg="add del">
          <ac:chgData name="Stoneburner, Kurt" userId="S::kurt.stoneburner@abc.com::75cb90dd-3f28-472f-8358-7e14df86cc5a" providerId="AD" clId="Web-{12CE5461-4F45-4AAB-B38B-0879EFB5E421}" dt="2020-11-20T08:28:56.477" v="3127"/>
          <ac:spMkLst>
            <pc:docMk/>
            <pc:sldMk cId="3052377192" sldId="272"/>
            <ac:spMk id="29" creationId="{148D8D02-D95F-4915-97A5-3854A2A62F0F}"/>
          </ac:spMkLst>
        </pc:spChg>
        <pc:spChg chg="add del">
          <ac:chgData name="Stoneburner, Kurt" userId="S::kurt.stoneburner@abc.com::75cb90dd-3f28-472f-8358-7e14df86cc5a" providerId="AD" clId="Web-{12CE5461-4F45-4AAB-B38B-0879EFB5E421}" dt="2020-11-20T08:29:32.540" v="3129"/>
          <ac:spMkLst>
            <pc:docMk/>
            <pc:sldMk cId="3052377192" sldId="272"/>
            <ac:spMk id="30" creationId="{C99A8FB7-A79B-4BC9-9D56-B79587F6AA3E}"/>
          </ac:spMkLst>
        </pc:spChg>
        <pc:spChg chg="add del">
          <ac:chgData name="Stoneburner, Kurt" userId="S::kurt.stoneburner@abc.com::75cb90dd-3f28-472f-8358-7e14df86cc5a" providerId="AD" clId="Web-{12CE5461-4F45-4AAB-B38B-0879EFB5E421}" dt="2020-11-20T08:29:32.540" v="3129"/>
          <ac:spMkLst>
            <pc:docMk/>
            <pc:sldMk cId="3052377192" sldId="272"/>
            <ac:spMk id="31" creationId="{B6114379-CEF2-4927-BEAC-763037C09A9E}"/>
          </ac:spMkLst>
        </pc:spChg>
        <pc:spChg chg="add del">
          <ac:chgData name="Stoneburner, Kurt" userId="S::kurt.stoneburner@abc.com::75cb90dd-3f28-472f-8358-7e14df86cc5a" providerId="AD" clId="Web-{12CE5461-4F45-4AAB-B38B-0879EFB5E421}" dt="2020-11-20T08:29:32.540" v="3129"/>
          <ac:spMkLst>
            <pc:docMk/>
            <pc:sldMk cId="3052377192" sldId="272"/>
            <ac:spMk id="32" creationId="{B23893E2-3349-46D7-A7AA-B9E447957FB1}"/>
          </ac:spMkLst>
        </pc:spChg>
        <pc:spChg chg="add del">
          <ac:chgData name="Stoneburner, Kurt" userId="S::kurt.stoneburner@abc.com::75cb90dd-3f28-472f-8358-7e14df86cc5a" providerId="AD" clId="Web-{12CE5461-4F45-4AAB-B38B-0879EFB5E421}" dt="2020-11-20T08:29:32.540" v="3129"/>
          <ac:spMkLst>
            <pc:docMk/>
            <pc:sldMk cId="3052377192" sldId="272"/>
            <ac:spMk id="33" creationId="{C14C23C8-0D86-4D9E-A9C7-76291675C442}"/>
          </ac:spMkLst>
        </pc:spChg>
        <pc:spChg chg="add del">
          <ac:chgData name="Stoneburner, Kurt" userId="S::kurt.stoneburner@abc.com::75cb90dd-3f28-472f-8358-7e14df86cc5a" providerId="AD" clId="Web-{12CE5461-4F45-4AAB-B38B-0879EFB5E421}" dt="2020-11-20T08:29:32.540" v="3129"/>
          <ac:spMkLst>
            <pc:docMk/>
            <pc:sldMk cId="3052377192" sldId="272"/>
            <ac:spMk id="34" creationId="{2B7592FE-10D1-4664-B623-353F47C8DF7F}"/>
          </ac:spMkLst>
        </pc:spChg>
        <pc:spChg chg="add del">
          <ac:chgData name="Stoneburner, Kurt" userId="S::kurt.stoneburner@abc.com::75cb90dd-3f28-472f-8358-7e14df86cc5a" providerId="AD" clId="Web-{12CE5461-4F45-4AAB-B38B-0879EFB5E421}" dt="2020-11-20T08:29:32.540" v="3129"/>
          <ac:spMkLst>
            <pc:docMk/>
            <pc:sldMk cId="3052377192" sldId="272"/>
            <ac:spMk id="35" creationId="{32248578-C6EF-47FB-8B88-AD65C27452B1}"/>
          </ac:spMkLst>
        </pc:spChg>
        <pc:spChg chg="add del">
          <ac:chgData name="Stoneburner, Kurt" userId="S::kurt.stoneburner@abc.com::75cb90dd-3f28-472f-8358-7e14df86cc5a" providerId="AD" clId="Web-{12CE5461-4F45-4AAB-B38B-0879EFB5E421}" dt="2020-11-20T08:32:08.622" v="3186"/>
          <ac:spMkLst>
            <pc:docMk/>
            <pc:sldMk cId="3052377192" sldId="272"/>
            <ac:spMk id="40" creationId="{7D5D2E51-A652-4FCB-ADE3-8974F2723C34}"/>
          </ac:spMkLst>
        </pc:spChg>
        <pc:spChg chg="add del">
          <ac:chgData name="Stoneburner, Kurt" userId="S::kurt.stoneburner@abc.com::75cb90dd-3f28-472f-8358-7e14df86cc5a" providerId="AD" clId="Web-{12CE5461-4F45-4AAB-B38B-0879EFB5E421}" dt="2020-11-20T08:32:08.622" v="3186"/>
          <ac:spMkLst>
            <pc:docMk/>
            <pc:sldMk cId="3052377192" sldId="272"/>
            <ac:spMk id="42" creationId="{08E18253-076D-4D89-968E-FCD8887E2B27}"/>
          </ac:spMkLst>
        </pc:spChg>
        <pc:spChg chg="add del">
          <ac:chgData name="Stoneburner, Kurt" userId="S::kurt.stoneburner@abc.com::75cb90dd-3f28-472f-8358-7e14df86cc5a" providerId="AD" clId="Web-{12CE5461-4F45-4AAB-B38B-0879EFB5E421}" dt="2020-11-20T08:32:08.622" v="3186"/>
          <ac:spMkLst>
            <pc:docMk/>
            <pc:sldMk cId="3052377192" sldId="272"/>
            <ac:spMk id="44" creationId="{F6EBCC24-DE3B-4BAD-9624-83E1C2D665DD}"/>
          </ac:spMkLst>
        </pc:spChg>
        <pc:spChg chg="add del">
          <ac:chgData name="Stoneburner, Kurt" userId="S::kurt.stoneburner@abc.com::75cb90dd-3f28-472f-8358-7e14df86cc5a" providerId="AD" clId="Web-{12CE5461-4F45-4AAB-B38B-0879EFB5E421}" dt="2020-11-20T08:32:08.622" v="3186"/>
          <ac:spMkLst>
            <pc:docMk/>
            <pc:sldMk cId="3052377192" sldId="272"/>
            <ac:spMk id="46" creationId="{8C07AF1D-AB44-447B-BC2F-DBECCC06C02A}"/>
          </ac:spMkLst>
        </pc:spChg>
        <pc:spChg chg="add del">
          <ac:chgData name="Stoneburner, Kurt" userId="S::kurt.stoneburner@abc.com::75cb90dd-3f28-472f-8358-7e14df86cc5a" providerId="AD" clId="Web-{12CE5461-4F45-4AAB-B38B-0879EFB5E421}" dt="2020-11-20T08:32:08.622" v="3186"/>
          <ac:spMkLst>
            <pc:docMk/>
            <pc:sldMk cId="3052377192" sldId="272"/>
            <ac:spMk id="48" creationId="{6FCD70E2-BD62-41E4-975D-E58B07928F6F}"/>
          </ac:spMkLst>
        </pc:spChg>
        <pc:spChg chg="add">
          <ac:chgData name="Stoneburner, Kurt" userId="S::kurt.stoneburner@abc.com::75cb90dd-3f28-472f-8358-7e14df86cc5a" providerId="AD" clId="Web-{12CE5461-4F45-4AAB-B38B-0879EFB5E421}" dt="2020-11-20T08:32:08.622" v="3186"/>
          <ac:spMkLst>
            <pc:docMk/>
            <pc:sldMk cId="3052377192" sldId="272"/>
            <ac:spMk id="53" creationId="{68A4132F-DEC6-4332-A00C-A11AD4519B6C}"/>
          </ac:spMkLst>
        </pc:spChg>
        <pc:spChg chg="add">
          <ac:chgData name="Stoneburner, Kurt" userId="S::kurt.stoneburner@abc.com::75cb90dd-3f28-472f-8358-7e14df86cc5a" providerId="AD" clId="Web-{12CE5461-4F45-4AAB-B38B-0879EFB5E421}" dt="2020-11-20T08:32:08.622" v="3186"/>
          <ac:spMkLst>
            <pc:docMk/>
            <pc:sldMk cId="3052377192" sldId="272"/>
            <ac:spMk id="55" creationId="{9B38642C-62C4-4E31-A5D3-BB1DD8CA3942}"/>
          </ac:spMkLst>
        </pc:spChg>
        <pc:spChg chg="add">
          <ac:chgData name="Stoneburner, Kurt" userId="S::kurt.stoneburner@abc.com::75cb90dd-3f28-472f-8358-7e14df86cc5a" providerId="AD" clId="Web-{12CE5461-4F45-4AAB-B38B-0879EFB5E421}" dt="2020-11-20T08:32:08.622" v="3186"/>
          <ac:spMkLst>
            <pc:docMk/>
            <pc:sldMk cId="3052377192" sldId="272"/>
            <ac:spMk id="57" creationId="{A9F66240-8C38-4069-A5C9-2D3FCD97EDAD}"/>
          </ac:spMkLst>
        </pc:spChg>
        <pc:picChg chg="del">
          <ac:chgData name="Stoneburner, Kurt" userId="S::kurt.stoneburner@abc.com::75cb90dd-3f28-472f-8358-7e14df86cc5a" providerId="AD" clId="Web-{12CE5461-4F45-4AAB-B38B-0879EFB5E421}" dt="2020-11-20T08:25:47.769" v="3106"/>
          <ac:picMkLst>
            <pc:docMk/>
            <pc:sldMk cId="3052377192" sldId="272"/>
            <ac:picMk id="3" creationId="{7CBA9816-EABB-4EBB-B16D-CDDB32688F31}"/>
          </ac:picMkLst>
        </pc:picChg>
        <pc:picChg chg="add mod ord">
          <ac:chgData name="Stoneburner, Kurt" userId="S::kurt.stoneburner@abc.com::75cb90dd-3f28-472f-8358-7e14df86cc5a" providerId="AD" clId="Web-{12CE5461-4F45-4AAB-B38B-0879EFB5E421}" dt="2020-11-20T08:32:38.998" v="3192" actId="1076"/>
          <ac:picMkLst>
            <pc:docMk/>
            <pc:sldMk cId="3052377192" sldId="272"/>
            <ac:picMk id="6" creationId="{E6CB68FB-3C2B-4494-B680-5AE0722B3BEE}"/>
          </ac:picMkLst>
        </pc:picChg>
        <pc:picChg chg="add mod ord">
          <ac:chgData name="Stoneburner, Kurt" userId="S::kurt.stoneburner@abc.com::75cb90dd-3f28-472f-8358-7e14df86cc5a" providerId="AD" clId="Web-{12CE5461-4F45-4AAB-B38B-0879EFB5E421}" dt="2020-11-20T08:32:35.982" v="3191" actId="1076"/>
          <ac:picMkLst>
            <pc:docMk/>
            <pc:sldMk cId="3052377192" sldId="272"/>
            <ac:picMk id="7" creationId="{B874B445-4014-498F-8037-E6924A064AF0}"/>
          </ac:picMkLst>
        </pc:picChg>
        <pc:picChg chg="add del mod ord">
          <ac:chgData name="Stoneburner, Kurt" userId="S::kurt.stoneburner@abc.com::75cb90dd-3f28-472f-8358-7e14df86cc5a" providerId="AD" clId="Web-{12CE5461-4F45-4AAB-B38B-0879EFB5E421}" dt="2020-11-20T08:31:57.731" v="3185"/>
          <ac:picMkLst>
            <pc:docMk/>
            <pc:sldMk cId="3052377192" sldId="272"/>
            <ac:picMk id="8" creationId="{03910960-F92A-41A8-9BE7-D78920F2F5B2}"/>
          </ac:picMkLst>
        </pc:picChg>
        <pc:picChg chg="add del">
          <ac:chgData name="Stoneburner, Kurt" userId="S::kurt.stoneburner@abc.com::75cb90dd-3f28-472f-8358-7e14df86cc5a" providerId="AD" clId="Web-{12CE5461-4F45-4AAB-B38B-0879EFB5E421}" dt="2020-11-20T08:28:46.274" v="3121"/>
          <ac:picMkLst>
            <pc:docMk/>
            <pc:sldMk cId="3052377192" sldId="272"/>
            <ac:picMk id="15" creationId="{DA6861EE-7660-46C9-80BD-173B8F7454B8}"/>
          </ac:picMkLst>
        </pc:picChg>
      </pc:sldChg>
      <pc:sldChg chg="addSp delSp modSp new del">
        <pc:chgData name="Stoneburner, Kurt" userId="S::kurt.stoneburner@abc.com::75cb90dd-3f28-472f-8358-7e14df86cc5a" providerId="AD" clId="Web-{12CE5461-4F45-4AAB-B38B-0879EFB5E421}" dt="2020-11-20T08:46:50.378" v="4027"/>
        <pc:sldMkLst>
          <pc:docMk/>
          <pc:sldMk cId="1567553582" sldId="273"/>
        </pc:sldMkLst>
        <pc:picChg chg="add del mod">
          <ac:chgData name="Stoneburner, Kurt" userId="S::kurt.stoneburner@abc.com::75cb90dd-3f28-472f-8358-7e14df86cc5a" providerId="AD" clId="Web-{12CE5461-4F45-4AAB-B38B-0879EFB5E421}" dt="2020-11-20T08:46:47.972" v="4026"/>
          <ac:picMkLst>
            <pc:docMk/>
            <pc:sldMk cId="1567553582" sldId="273"/>
            <ac:picMk id="2" creationId="{15536C84-52B6-4FF1-8824-7F8942191907}"/>
          </ac:picMkLst>
        </pc:picChg>
      </pc:sldChg>
      <pc:sldChg chg="addSp delSp modSp new mod setBg">
        <pc:chgData name="Stoneburner, Kurt" userId="S::kurt.stoneburner@abc.com::75cb90dd-3f28-472f-8358-7e14df86cc5a" providerId="AD" clId="Web-{12CE5461-4F45-4AAB-B38B-0879EFB5E421}" dt="2020-11-20T08:54:12.217" v="4180" actId="20577"/>
        <pc:sldMkLst>
          <pc:docMk/>
          <pc:sldMk cId="1589070670" sldId="273"/>
        </pc:sldMkLst>
        <pc:spChg chg="mod">
          <ac:chgData name="Stoneburner, Kurt" userId="S::kurt.stoneburner@abc.com::75cb90dd-3f28-472f-8358-7e14df86cc5a" providerId="AD" clId="Web-{12CE5461-4F45-4AAB-B38B-0879EFB5E421}" dt="2020-11-20T08:52:10.464" v="4095"/>
          <ac:spMkLst>
            <pc:docMk/>
            <pc:sldMk cId="1589070670" sldId="273"/>
            <ac:spMk id="2" creationId="{E1392553-FA69-4330-8899-8CE35ECDDBF0}"/>
          </ac:spMkLst>
        </pc:spChg>
        <pc:spChg chg="del mod">
          <ac:chgData name="Stoneburner, Kurt" userId="S::kurt.stoneburner@abc.com::75cb90dd-3f28-472f-8358-7e14df86cc5a" providerId="AD" clId="Web-{12CE5461-4F45-4AAB-B38B-0879EFB5E421}" dt="2020-11-20T08:47:08.988" v="4030"/>
          <ac:spMkLst>
            <pc:docMk/>
            <pc:sldMk cId="1589070670" sldId="273"/>
            <ac:spMk id="3" creationId="{E821DFBC-0D67-42EC-A23B-3AF0D933C5C8}"/>
          </ac:spMkLst>
        </pc:spChg>
        <pc:spChg chg="add mod">
          <ac:chgData name="Stoneburner, Kurt" userId="S::kurt.stoneburner@abc.com::75cb90dd-3f28-472f-8358-7e14df86cc5a" providerId="AD" clId="Web-{12CE5461-4F45-4AAB-B38B-0879EFB5E421}" dt="2020-11-20T08:54:12.217" v="4180" actId="20577"/>
          <ac:spMkLst>
            <pc:docMk/>
            <pc:sldMk cId="1589070670" sldId="273"/>
            <ac:spMk id="5" creationId="{D0757A3F-974A-4340-838B-E890655FB964}"/>
          </ac:spMkLst>
        </pc:spChg>
        <pc:spChg chg="add del mod">
          <ac:chgData name="Stoneburner, Kurt" userId="S::kurt.stoneburner@abc.com::75cb90dd-3f28-472f-8358-7e14df86cc5a" providerId="AD" clId="Web-{12CE5461-4F45-4AAB-B38B-0879EFB5E421}" dt="2020-11-20T08:52:33.043" v="4098"/>
          <ac:spMkLst>
            <pc:docMk/>
            <pc:sldMk cId="1589070670" sldId="273"/>
            <ac:spMk id="7" creationId="{126764F8-B7FA-4DB4-A3BD-473B9776093A}"/>
          </ac:spMkLst>
        </pc:spChg>
        <pc:spChg chg="add">
          <ac:chgData name="Stoneburner, Kurt" userId="S::kurt.stoneburner@abc.com::75cb90dd-3f28-472f-8358-7e14df86cc5a" providerId="AD" clId="Web-{12CE5461-4F45-4AAB-B38B-0879EFB5E421}" dt="2020-11-20T08:52:10.464" v="4095"/>
          <ac:spMkLst>
            <pc:docMk/>
            <pc:sldMk cId="1589070670" sldId="273"/>
            <ac:spMk id="10" creationId="{EBF87945-A001-489F-9D9B-7D9435F0B9CA}"/>
          </ac:spMkLst>
        </pc:spChg>
        <pc:picChg chg="add del mod ord">
          <ac:chgData name="Stoneburner, Kurt" userId="S::kurt.stoneburner@abc.com::75cb90dd-3f28-472f-8358-7e14df86cc5a" providerId="AD" clId="Web-{12CE5461-4F45-4AAB-B38B-0879EFB5E421}" dt="2020-11-20T08:52:22.824" v="4097"/>
          <ac:picMkLst>
            <pc:docMk/>
            <pc:sldMk cId="1589070670" sldId="273"/>
            <ac:picMk id="4" creationId="{5599A703-8CC4-4119-A518-B35F36550787}"/>
          </ac:picMkLst>
        </pc:picChg>
        <pc:picChg chg="add mod ord">
          <ac:chgData name="Stoneburner, Kurt" userId="S::kurt.stoneburner@abc.com::75cb90dd-3f28-472f-8358-7e14df86cc5a" providerId="AD" clId="Web-{12CE5461-4F45-4AAB-B38B-0879EFB5E421}" dt="2020-11-20T08:52:50.543" v="4101" actId="1076"/>
          <ac:picMkLst>
            <pc:docMk/>
            <pc:sldMk cId="1589070670" sldId="273"/>
            <ac:picMk id="8" creationId="{BDA46223-720F-4A82-8053-FEF6331AF3C6}"/>
          </ac:picMkLst>
        </pc:picChg>
      </pc:sldChg>
      <pc:sldChg chg="addSp delSp modSp new">
        <pc:chgData name="Stoneburner, Kurt" userId="S::kurt.stoneburner@abc.com::75cb90dd-3f28-472f-8358-7e14df86cc5a" providerId="AD" clId="Web-{12CE5461-4F45-4AAB-B38B-0879EFB5E421}" dt="2020-11-20T09:19:15.810" v="4306" actId="20577"/>
        <pc:sldMkLst>
          <pc:docMk/>
          <pc:sldMk cId="3987771220" sldId="274"/>
        </pc:sldMkLst>
        <pc:spChg chg="mod">
          <ac:chgData name="Stoneburner, Kurt" userId="S::kurt.stoneburner@abc.com::75cb90dd-3f28-472f-8358-7e14df86cc5a" providerId="AD" clId="Web-{12CE5461-4F45-4AAB-B38B-0879EFB5E421}" dt="2020-11-20T09:19:15.810" v="4306" actId="20577"/>
          <ac:spMkLst>
            <pc:docMk/>
            <pc:sldMk cId="3987771220" sldId="274"/>
            <ac:spMk id="2" creationId="{E4A5FD1C-4783-41DD-A554-5961EFA7BEC5}"/>
          </ac:spMkLst>
        </pc:spChg>
        <pc:spChg chg="del">
          <ac:chgData name="Stoneburner, Kurt" userId="S::kurt.stoneburner@abc.com::75cb90dd-3f28-472f-8358-7e14df86cc5a" providerId="AD" clId="Web-{12CE5461-4F45-4AAB-B38B-0879EFB5E421}" dt="2020-11-20T09:18:12.183" v="4183"/>
          <ac:spMkLst>
            <pc:docMk/>
            <pc:sldMk cId="3987771220" sldId="274"/>
            <ac:spMk id="3" creationId="{5DF3DDF6-B42A-4F3E-9346-036340CBE7FF}"/>
          </ac:spMkLst>
        </pc:spChg>
        <pc:picChg chg="add mod">
          <ac:chgData name="Stoneburner, Kurt" userId="S::kurt.stoneburner@abc.com::75cb90dd-3f28-472f-8358-7e14df86cc5a" providerId="AD" clId="Web-{12CE5461-4F45-4AAB-B38B-0879EFB5E421}" dt="2020-11-20T09:18:24.777" v="4186" actId="14100"/>
          <ac:picMkLst>
            <pc:docMk/>
            <pc:sldMk cId="3987771220" sldId="274"/>
            <ac:picMk id="4" creationId="{73D53EF9-1283-499E-9AFD-54AC7EE122B2}"/>
          </ac:picMkLst>
        </pc:picChg>
      </pc:sldChg>
    </pc:docChg>
  </pc:docChgLst>
  <pc:docChgLst>
    <pc:chgData name="Stoneburner, Kurt" userId="S::kurt.stoneburner@abc.com::75cb90dd-3f28-472f-8358-7e14df86cc5a" providerId="AD" clId="Web-{2A2F0B81-6579-FE0C-A503-004528CA7723}"/>
    <pc:docChg chg="addSld delSld modSld sldOrd">
      <pc:chgData name="Stoneburner, Kurt" userId="S::kurt.stoneburner@abc.com::75cb90dd-3f28-472f-8358-7e14df86cc5a" providerId="AD" clId="Web-{2A2F0B81-6579-FE0C-A503-004528CA7723}" dt="2020-11-21T03:17:53.292" v="3297"/>
      <pc:docMkLst>
        <pc:docMk/>
      </pc:docMkLst>
      <pc:sldChg chg="addSp delSp modSp mod setBg">
        <pc:chgData name="Stoneburner, Kurt" userId="S::kurt.stoneburner@abc.com::75cb90dd-3f28-472f-8358-7e14df86cc5a" providerId="AD" clId="Web-{2A2F0B81-6579-FE0C-A503-004528CA7723}" dt="2020-11-20T23:31:16.769" v="835"/>
        <pc:sldMkLst>
          <pc:docMk/>
          <pc:sldMk cId="4243620421" sldId="257"/>
        </pc:sldMkLst>
        <pc:spChg chg="mod">
          <ac:chgData name="Stoneburner, Kurt" userId="S::kurt.stoneburner@abc.com::75cb90dd-3f28-472f-8358-7e14df86cc5a" providerId="AD" clId="Web-{2A2F0B81-6579-FE0C-A503-004528CA7723}" dt="2020-11-20T23:29:00.066" v="801" actId="20577"/>
          <ac:spMkLst>
            <pc:docMk/>
            <pc:sldMk cId="4243620421" sldId="257"/>
            <ac:spMk id="2" creationId="{AD8CAF36-A2AF-4FB2-9D85-B380679918CA}"/>
          </ac:spMkLst>
        </pc:spChg>
        <pc:spChg chg="del mod">
          <ac:chgData name="Stoneburner, Kurt" userId="S::kurt.stoneburner@abc.com::75cb90dd-3f28-472f-8358-7e14df86cc5a" providerId="AD" clId="Web-{2A2F0B81-6579-FE0C-A503-004528CA7723}" dt="2020-11-20T23:16:59.161" v="577"/>
          <ac:spMkLst>
            <pc:docMk/>
            <pc:sldMk cId="4243620421" sldId="257"/>
            <ac:spMk id="10" creationId="{9C993537-5085-48C2-B04E-F91FD1CA6FE3}"/>
          </ac:spMkLst>
        </pc:spChg>
        <pc:spChg chg="add del mod">
          <ac:chgData name="Stoneburner, Kurt" userId="S::kurt.stoneburner@abc.com::75cb90dd-3f28-472f-8358-7e14df86cc5a" providerId="AD" clId="Web-{2A2F0B81-6579-FE0C-A503-004528CA7723}" dt="2020-11-20T23:20:30.989" v="621"/>
          <ac:spMkLst>
            <pc:docMk/>
            <pc:sldMk cId="4243620421" sldId="257"/>
            <ac:spMk id="14" creationId="{B3CB0EFA-0184-450F-94F7-31A6A5727732}"/>
          </ac:spMkLst>
        </pc:spChg>
        <pc:spChg chg="add">
          <ac:chgData name="Stoneburner, Kurt" userId="S::kurt.stoneburner@abc.com::75cb90dd-3f28-472f-8358-7e14df86cc5a" providerId="AD" clId="Web-{2A2F0B81-6579-FE0C-A503-004528CA7723}" dt="2020-11-20T23:19:23.349" v="605"/>
          <ac:spMkLst>
            <pc:docMk/>
            <pc:sldMk cId="4243620421" sldId="257"/>
            <ac:spMk id="18" creationId="{359A3DB9-EE7D-4798-881E-074BF03110AB}"/>
          </ac:spMkLst>
        </pc:spChg>
        <pc:spChg chg="add del">
          <ac:chgData name="Stoneburner, Kurt" userId="S::kurt.stoneburner@abc.com::75cb90dd-3f28-472f-8358-7e14df86cc5a" providerId="AD" clId="Web-{2A2F0B81-6579-FE0C-A503-004528CA7723}" dt="2020-11-20T23:19:23.317" v="604"/>
          <ac:spMkLst>
            <pc:docMk/>
            <pc:sldMk cId="4243620421" sldId="257"/>
            <ac:spMk id="19" creationId="{4038CB10-1F5C-4D54-9DF7-12586DE5B007}"/>
          </ac:spMkLst>
        </pc:spChg>
        <pc:spChg chg="add">
          <ac:chgData name="Stoneburner, Kurt" userId="S::kurt.stoneburner@abc.com::75cb90dd-3f28-472f-8358-7e14df86cc5a" providerId="AD" clId="Web-{2A2F0B81-6579-FE0C-A503-004528CA7723}" dt="2020-11-20T23:19:23.349" v="605"/>
          <ac:spMkLst>
            <pc:docMk/>
            <pc:sldMk cId="4243620421" sldId="257"/>
            <ac:spMk id="20" creationId="{90353A7B-B248-4CE7-83DC-BBAAC9B401FB}"/>
          </ac:spMkLst>
        </pc:spChg>
        <pc:spChg chg="add del">
          <ac:chgData name="Stoneburner, Kurt" userId="S::kurt.stoneburner@abc.com::75cb90dd-3f28-472f-8358-7e14df86cc5a" providerId="AD" clId="Web-{2A2F0B81-6579-FE0C-A503-004528CA7723}" dt="2020-11-20T23:19:23.317" v="604"/>
          <ac:spMkLst>
            <pc:docMk/>
            <pc:sldMk cId="4243620421" sldId="257"/>
            <ac:spMk id="21" creationId="{73ED6512-6858-4552-B699-9A97FE9A4EA2}"/>
          </ac:spMkLst>
        </pc:spChg>
        <pc:spChg chg="add">
          <ac:chgData name="Stoneburner, Kurt" userId="S::kurt.stoneburner@abc.com::75cb90dd-3f28-472f-8358-7e14df86cc5a" providerId="AD" clId="Web-{2A2F0B81-6579-FE0C-A503-004528CA7723}" dt="2020-11-20T23:19:23.349" v="605"/>
          <ac:spMkLst>
            <pc:docMk/>
            <pc:sldMk cId="4243620421" sldId="257"/>
            <ac:spMk id="40" creationId="{C1F12EE2-E42B-4EC0-82D3-A65F7CCD8F27}"/>
          </ac:spMkLst>
        </pc:spChg>
        <pc:spChg chg="add">
          <ac:chgData name="Stoneburner, Kurt" userId="S::kurt.stoneburner@abc.com::75cb90dd-3f28-472f-8358-7e14df86cc5a" providerId="AD" clId="Web-{2A2F0B81-6579-FE0C-A503-004528CA7723}" dt="2020-11-20T23:19:23.349" v="605"/>
          <ac:spMkLst>
            <pc:docMk/>
            <pc:sldMk cId="4243620421" sldId="257"/>
            <ac:spMk id="42" creationId="{E3E51905-F374-4E1A-97CF-B741584B74D5}"/>
          </ac:spMkLst>
        </pc:spChg>
        <pc:spChg chg="add mod">
          <ac:chgData name="Stoneburner, Kurt" userId="S::kurt.stoneburner@abc.com::75cb90dd-3f28-472f-8358-7e14df86cc5a" providerId="AD" clId="Web-{2A2F0B81-6579-FE0C-A503-004528CA7723}" dt="2020-11-20T23:31:09.409" v="833" actId="20577"/>
          <ac:spMkLst>
            <pc:docMk/>
            <pc:sldMk cId="4243620421" sldId="257"/>
            <ac:spMk id="57" creationId="{A384D29B-2709-4DC6-9425-9BF87A2D32FD}"/>
          </ac:spMkLst>
        </pc:spChg>
        <pc:spChg chg="add del mod">
          <ac:chgData name="Stoneburner, Kurt" userId="S::kurt.stoneburner@abc.com::75cb90dd-3f28-472f-8358-7e14df86cc5a" providerId="AD" clId="Web-{2A2F0B81-6579-FE0C-A503-004528CA7723}" dt="2020-11-20T23:22:35.348" v="689"/>
          <ac:spMkLst>
            <pc:docMk/>
            <pc:sldMk cId="4243620421" sldId="257"/>
            <ac:spMk id="58" creationId="{8484C46B-D49E-4EC3-803F-EB49EAA6E8C6}"/>
          </ac:spMkLst>
        </pc:spChg>
        <pc:spChg chg="add mod">
          <ac:chgData name="Stoneburner, Kurt" userId="S::kurt.stoneburner@abc.com::75cb90dd-3f28-472f-8358-7e14df86cc5a" providerId="AD" clId="Web-{2A2F0B81-6579-FE0C-A503-004528CA7723}" dt="2020-11-20T23:31:16.769" v="835"/>
          <ac:spMkLst>
            <pc:docMk/>
            <pc:sldMk cId="4243620421" sldId="257"/>
            <ac:spMk id="59" creationId="{2401074F-19FC-4CF3-9730-2E9BF2DA843E}"/>
          </ac:spMkLst>
        </pc:spChg>
        <pc:grpChg chg="add">
          <ac:chgData name="Stoneburner, Kurt" userId="S::kurt.stoneburner@abc.com::75cb90dd-3f28-472f-8358-7e14df86cc5a" providerId="AD" clId="Web-{2A2F0B81-6579-FE0C-A503-004528CA7723}" dt="2020-11-20T23:19:23.349" v="605"/>
          <ac:grpSpMkLst>
            <pc:docMk/>
            <pc:sldMk cId="4243620421" sldId="257"/>
            <ac:grpSpMk id="23" creationId="{DC966D94-1B7E-4ACD-9EB6-7214DDFD6B8B}"/>
          </ac:grpSpMkLst>
        </pc:grpChg>
        <pc:graphicFrameChg chg="add del">
          <ac:chgData name="Stoneburner, Kurt" userId="S::kurt.stoneburner@abc.com::75cb90dd-3f28-472f-8358-7e14df86cc5a" providerId="AD" clId="Web-{2A2F0B81-6579-FE0C-A503-004528CA7723}" dt="2020-11-20T23:18:39.036" v="600"/>
          <ac:graphicFrameMkLst>
            <pc:docMk/>
            <pc:sldMk cId="4243620421" sldId="257"/>
            <ac:graphicFrameMk id="16" creationId="{E0FF9055-F29F-4BB1-B548-8B5FD78198C4}"/>
          </ac:graphicFrameMkLst>
        </pc:graphicFrameChg>
        <pc:graphicFrameChg chg="add del">
          <ac:chgData name="Stoneburner, Kurt" userId="S::kurt.stoneburner@abc.com::75cb90dd-3f28-472f-8358-7e14df86cc5a" providerId="AD" clId="Web-{2A2F0B81-6579-FE0C-A503-004528CA7723}" dt="2020-11-20T23:19:07.974" v="602"/>
          <ac:graphicFrameMkLst>
            <pc:docMk/>
            <pc:sldMk cId="4243620421" sldId="257"/>
            <ac:graphicFrameMk id="17" creationId="{295EA7D5-3D89-4F44-BDAD-81C216FA0BC9}"/>
          </ac:graphicFrameMkLst>
        </pc:graphicFrameChg>
        <pc:picChg chg="add mod ord">
          <ac:chgData name="Stoneburner, Kurt" userId="S::kurt.stoneburner@abc.com::75cb90dd-3f28-472f-8358-7e14df86cc5a" providerId="AD" clId="Web-{2A2F0B81-6579-FE0C-A503-004528CA7723}" dt="2020-11-20T23:19:23.349" v="605"/>
          <ac:picMkLst>
            <pc:docMk/>
            <pc:sldMk cId="4243620421" sldId="257"/>
            <ac:picMk id="3" creationId="{76090C7C-34A0-420A-91EE-112F01EABD7A}"/>
          </ac:picMkLst>
        </pc:picChg>
      </pc:sldChg>
      <pc:sldChg chg="del">
        <pc:chgData name="Stoneburner, Kurt" userId="S::kurt.stoneburner@abc.com::75cb90dd-3f28-472f-8358-7e14df86cc5a" providerId="AD" clId="Web-{2A2F0B81-6579-FE0C-A503-004528CA7723}" dt="2020-11-20T23:59:39.864" v="1128"/>
        <pc:sldMkLst>
          <pc:docMk/>
          <pc:sldMk cId="1464369949" sldId="258"/>
        </pc:sldMkLst>
      </pc:sldChg>
      <pc:sldChg chg="addSp delSp modSp mod setBg">
        <pc:chgData name="Stoneburner, Kurt" userId="S::kurt.stoneburner@abc.com::75cb90dd-3f28-472f-8358-7e14df86cc5a" providerId="AD" clId="Web-{2A2F0B81-6579-FE0C-A503-004528CA7723}" dt="2020-11-21T02:18:36.721" v="2402"/>
        <pc:sldMkLst>
          <pc:docMk/>
          <pc:sldMk cId="227917599" sldId="259"/>
        </pc:sldMkLst>
        <pc:spChg chg="mod">
          <ac:chgData name="Stoneburner, Kurt" userId="S::kurt.stoneburner@abc.com::75cb90dd-3f28-472f-8358-7e14df86cc5a" providerId="AD" clId="Web-{2A2F0B81-6579-FE0C-A503-004528CA7723}" dt="2020-11-21T00:25:38.065" v="1640"/>
          <ac:spMkLst>
            <pc:docMk/>
            <pc:sldMk cId="227917599" sldId="259"/>
            <ac:spMk id="2" creationId="{23AEAA3A-FD61-4DD0-8C4C-42D6C479248C}"/>
          </ac:spMkLst>
        </pc:spChg>
        <pc:spChg chg="mod">
          <ac:chgData name="Stoneburner, Kurt" userId="S::kurt.stoneburner@abc.com::75cb90dd-3f28-472f-8358-7e14df86cc5a" providerId="AD" clId="Web-{2A2F0B81-6579-FE0C-A503-004528CA7723}" dt="2020-11-21T02:17:00.190" v="2394"/>
          <ac:spMkLst>
            <pc:docMk/>
            <pc:sldMk cId="227917599" sldId="259"/>
            <ac:spMk id="4" creationId="{8E7FB26C-944E-422C-A85F-4CC9D27F7F99}"/>
          </ac:spMkLst>
        </pc:spChg>
        <pc:spChg chg="del">
          <ac:chgData name="Stoneburner, Kurt" userId="S::kurt.stoneburner@abc.com::75cb90dd-3f28-472f-8358-7e14df86cc5a" providerId="AD" clId="Web-{2A2F0B81-6579-FE0C-A503-004528CA7723}" dt="2020-11-21T00:23:18.737" v="1613"/>
          <ac:spMkLst>
            <pc:docMk/>
            <pc:sldMk cId="227917599" sldId="259"/>
            <ac:spMk id="5" creationId="{88336B18-4A4F-46FB-857A-A4EE3B686E86}"/>
          </ac:spMkLst>
        </pc:spChg>
        <pc:spChg chg="add del">
          <ac:chgData name="Stoneburner, Kurt" userId="S::kurt.stoneburner@abc.com::75cb90dd-3f28-472f-8358-7e14df86cc5a" providerId="AD" clId="Web-{2A2F0B81-6579-FE0C-A503-004528CA7723}" dt="2020-11-21T00:22:38.628" v="1591"/>
          <ac:spMkLst>
            <pc:docMk/>
            <pc:sldMk cId="227917599" sldId="259"/>
            <ac:spMk id="6" creationId="{3A66BF39-45F8-4B78-A7DF-D0048485CAF3}"/>
          </ac:spMkLst>
        </pc:spChg>
        <pc:spChg chg="add del mod">
          <ac:chgData name="Stoneburner, Kurt" userId="S::kurt.stoneburner@abc.com::75cb90dd-3f28-472f-8358-7e14df86cc5a" providerId="AD" clId="Web-{2A2F0B81-6579-FE0C-A503-004528CA7723}" dt="2020-11-21T00:34:45.548" v="1785" actId="1076"/>
          <ac:spMkLst>
            <pc:docMk/>
            <pc:sldMk cId="227917599" sldId="259"/>
            <ac:spMk id="7" creationId="{010F693F-E968-4C3D-B157-6415EC8DA949}"/>
          </ac:spMkLst>
        </pc:spChg>
        <pc:spChg chg="add mod">
          <ac:chgData name="Stoneburner, Kurt" userId="S::kurt.stoneburner@abc.com::75cb90dd-3f28-472f-8358-7e14df86cc5a" providerId="AD" clId="Web-{2A2F0B81-6579-FE0C-A503-004528CA7723}" dt="2020-11-21T00:34:52.236" v="1786" actId="1076"/>
          <ac:spMkLst>
            <pc:docMk/>
            <pc:sldMk cId="227917599" sldId="259"/>
            <ac:spMk id="9" creationId="{4BDAE8B9-EB9D-440A-AAEE-BDC8EDF4A550}"/>
          </ac:spMkLst>
        </pc:spChg>
        <pc:spChg chg="add mod ord">
          <ac:chgData name="Stoneburner, Kurt" userId="S::kurt.stoneburner@abc.com::75cb90dd-3f28-472f-8358-7e14df86cc5a" providerId="AD" clId="Web-{2A2F0B81-6579-FE0C-A503-004528CA7723}" dt="2020-11-21T00:34:40.236" v="1784" actId="1076"/>
          <ac:spMkLst>
            <pc:docMk/>
            <pc:sldMk cId="227917599" sldId="259"/>
            <ac:spMk id="11" creationId="{5376F5B0-41A8-46DF-A3A0-58B83C4CA98F}"/>
          </ac:spMkLst>
        </pc:spChg>
        <pc:spChg chg="add">
          <ac:chgData name="Stoneburner, Kurt" userId="S::kurt.stoneburner@abc.com::75cb90dd-3f28-472f-8358-7e14df86cc5a" providerId="AD" clId="Web-{2A2F0B81-6579-FE0C-A503-004528CA7723}" dt="2020-11-21T00:23:30.909" v="1618"/>
          <ac:spMkLst>
            <pc:docMk/>
            <pc:sldMk cId="227917599" sldId="259"/>
            <ac:spMk id="12" creationId="{4038CB10-1F5C-4D54-9DF7-12586DE5B007}"/>
          </ac:spMkLst>
        </pc:spChg>
        <pc:spChg chg="add del mod">
          <ac:chgData name="Stoneburner, Kurt" userId="S::kurt.stoneburner@abc.com::75cb90dd-3f28-472f-8358-7e14df86cc5a" providerId="AD" clId="Web-{2A2F0B81-6579-FE0C-A503-004528CA7723}" dt="2020-11-21T00:27:02.440" v="1674"/>
          <ac:spMkLst>
            <pc:docMk/>
            <pc:sldMk cId="227917599" sldId="259"/>
            <ac:spMk id="13" creationId="{6DBC2CF0-FFE4-4C1A-99C1-04A36915D16B}"/>
          </ac:spMkLst>
        </pc:spChg>
        <pc:spChg chg="add">
          <ac:chgData name="Stoneburner, Kurt" userId="S::kurt.stoneburner@abc.com::75cb90dd-3f28-472f-8358-7e14df86cc5a" providerId="AD" clId="Web-{2A2F0B81-6579-FE0C-A503-004528CA7723}" dt="2020-11-21T00:23:30.909" v="1618"/>
          <ac:spMkLst>
            <pc:docMk/>
            <pc:sldMk cId="227917599" sldId="259"/>
            <ac:spMk id="14" creationId="{73ED6512-6858-4552-B699-9A97FE9A4EA2}"/>
          </ac:spMkLst>
        </pc:spChg>
        <pc:picChg chg="del mod">
          <ac:chgData name="Stoneburner, Kurt" userId="S::kurt.stoneburner@abc.com::75cb90dd-3f28-472f-8358-7e14df86cc5a" providerId="AD" clId="Web-{2A2F0B81-6579-FE0C-A503-004528CA7723}" dt="2020-11-21T02:15:56.580" v="2385"/>
          <ac:picMkLst>
            <pc:docMk/>
            <pc:sldMk cId="227917599" sldId="259"/>
            <ac:picMk id="3" creationId="{7CBA9816-EABB-4EBB-B16D-CDDB32688F31}"/>
          </ac:picMkLst>
        </pc:picChg>
        <pc:picChg chg="add mod">
          <ac:chgData name="Stoneburner, Kurt" userId="S::kurt.stoneburner@abc.com::75cb90dd-3f28-472f-8358-7e14df86cc5a" providerId="AD" clId="Web-{2A2F0B81-6579-FE0C-A503-004528CA7723}" dt="2020-11-21T02:17:51.377" v="2398" actId="1076"/>
          <ac:picMkLst>
            <pc:docMk/>
            <pc:sldMk cId="227917599" sldId="259"/>
            <ac:picMk id="5" creationId="{96681035-E5ED-454F-8F1F-D54212CF33E9}"/>
          </ac:picMkLst>
        </pc:picChg>
        <pc:picChg chg="add mod ord modCrop">
          <ac:chgData name="Stoneburner, Kurt" userId="S::kurt.stoneburner@abc.com::75cb90dd-3f28-472f-8358-7e14df86cc5a" providerId="AD" clId="Web-{2A2F0B81-6579-FE0C-A503-004528CA7723}" dt="2020-11-21T02:18:36.721" v="2402"/>
          <ac:picMkLst>
            <pc:docMk/>
            <pc:sldMk cId="227917599" sldId="259"/>
            <ac:picMk id="8" creationId="{AD207EEA-7A00-4146-A204-422535576BD4}"/>
          </ac:picMkLst>
        </pc:picChg>
      </pc:sldChg>
      <pc:sldChg chg="del">
        <pc:chgData name="Stoneburner, Kurt" userId="S::kurt.stoneburner@abc.com::75cb90dd-3f28-472f-8358-7e14df86cc5a" providerId="AD" clId="Web-{2A2F0B81-6579-FE0C-A503-004528CA7723}" dt="2020-11-21T01:07:26.080" v="2086"/>
        <pc:sldMkLst>
          <pc:docMk/>
          <pc:sldMk cId="2009450101" sldId="260"/>
        </pc:sldMkLst>
      </pc:sldChg>
      <pc:sldChg chg="addSp modSp del mod setBg setClrOvrMap">
        <pc:chgData name="Stoneburner, Kurt" userId="S::kurt.stoneburner@abc.com::75cb90dd-3f28-472f-8358-7e14df86cc5a" providerId="AD" clId="Web-{2A2F0B81-6579-FE0C-A503-004528CA7723}" dt="2020-11-21T03:06:12.182" v="3219"/>
        <pc:sldMkLst>
          <pc:docMk/>
          <pc:sldMk cId="3430308786" sldId="261"/>
        </pc:sldMkLst>
        <pc:spChg chg="mod">
          <ac:chgData name="Stoneburner, Kurt" userId="S::kurt.stoneburner@abc.com::75cb90dd-3f28-472f-8358-7e14df86cc5a" providerId="AD" clId="Web-{2A2F0B81-6579-FE0C-A503-004528CA7723}" dt="2020-11-21T03:05:48.057" v="3216"/>
          <ac:spMkLst>
            <pc:docMk/>
            <pc:sldMk cId="3430308786" sldId="261"/>
            <ac:spMk id="2" creationId="{35A47EF5-3113-4A0F-8B55-9D86D921C5E5}"/>
          </ac:spMkLst>
        </pc:spChg>
        <pc:spChg chg="add mod ord">
          <ac:chgData name="Stoneburner, Kurt" userId="S::kurt.stoneburner@abc.com::75cb90dd-3f28-472f-8358-7e14df86cc5a" providerId="AD" clId="Web-{2A2F0B81-6579-FE0C-A503-004528CA7723}" dt="2020-11-21T03:05:48.057" v="3216"/>
          <ac:spMkLst>
            <pc:docMk/>
            <pc:sldMk cId="3430308786" sldId="261"/>
            <ac:spMk id="3" creationId="{46F7E31F-8957-49F4-8461-92D2E3535881}"/>
          </ac:spMkLst>
        </pc:spChg>
        <pc:spChg chg="add">
          <ac:chgData name="Stoneburner, Kurt" userId="S::kurt.stoneburner@abc.com::75cb90dd-3f28-472f-8358-7e14df86cc5a" providerId="AD" clId="Web-{2A2F0B81-6579-FE0C-A503-004528CA7723}" dt="2020-11-21T03:05:48.057" v="3216"/>
          <ac:spMkLst>
            <pc:docMk/>
            <pc:sldMk cId="3430308786" sldId="261"/>
            <ac:spMk id="10" creationId="{68A4132F-DEC6-4332-A00C-A11AD4519B6C}"/>
          </ac:spMkLst>
        </pc:spChg>
        <pc:spChg chg="add">
          <ac:chgData name="Stoneburner, Kurt" userId="S::kurt.stoneburner@abc.com::75cb90dd-3f28-472f-8358-7e14df86cc5a" providerId="AD" clId="Web-{2A2F0B81-6579-FE0C-A503-004528CA7723}" dt="2020-11-21T03:05:48.057" v="3216"/>
          <ac:spMkLst>
            <pc:docMk/>
            <pc:sldMk cId="3430308786" sldId="261"/>
            <ac:spMk id="12" creationId="{9B38642C-62C4-4E31-A5D3-BB1DD8CA3942}"/>
          </ac:spMkLst>
        </pc:spChg>
        <pc:spChg chg="add">
          <ac:chgData name="Stoneburner, Kurt" userId="S::kurt.stoneburner@abc.com::75cb90dd-3f28-472f-8358-7e14df86cc5a" providerId="AD" clId="Web-{2A2F0B81-6579-FE0C-A503-004528CA7723}" dt="2020-11-21T03:05:48.057" v="3216"/>
          <ac:spMkLst>
            <pc:docMk/>
            <pc:sldMk cId="3430308786" sldId="261"/>
            <ac:spMk id="14" creationId="{A9F66240-8C38-4069-A5C9-2D3FCD97EDAD}"/>
          </ac:spMkLst>
        </pc:spChg>
        <pc:picChg chg="mod">
          <ac:chgData name="Stoneburner, Kurt" userId="S::kurt.stoneburner@abc.com::75cb90dd-3f28-472f-8358-7e14df86cc5a" providerId="AD" clId="Web-{2A2F0B81-6579-FE0C-A503-004528CA7723}" dt="2020-11-21T03:05:48.057" v="3216"/>
          <ac:picMkLst>
            <pc:docMk/>
            <pc:sldMk cId="3430308786" sldId="261"/>
            <ac:picMk id="4" creationId="{FF6C4EDD-C8ED-432F-A368-F0BABBAD1E43}"/>
          </ac:picMkLst>
        </pc:picChg>
        <pc:picChg chg="add mod">
          <ac:chgData name="Stoneburner, Kurt" userId="S::kurt.stoneburner@abc.com::75cb90dd-3f28-472f-8358-7e14df86cc5a" providerId="AD" clId="Web-{2A2F0B81-6579-FE0C-A503-004528CA7723}" dt="2020-11-21T03:05:48.057" v="3216"/>
          <ac:picMkLst>
            <pc:docMk/>
            <pc:sldMk cId="3430308786" sldId="261"/>
            <ac:picMk id="5" creationId="{978C2D37-DCBB-40B9-8164-F9F3F8BE13A9}"/>
          </ac:picMkLst>
        </pc:picChg>
      </pc:sldChg>
      <pc:sldChg chg="ord">
        <pc:chgData name="Stoneburner, Kurt" userId="S::kurt.stoneburner@abc.com::75cb90dd-3f28-472f-8358-7e14df86cc5a" providerId="AD" clId="Web-{2A2F0B81-6579-FE0C-A503-004528CA7723}" dt="2020-11-20T23:07:36.005" v="535"/>
        <pc:sldMkLst>
          <pc:docMk/>
          <pc:sldMk cId="3955057294" sldId="268"/>
        </pc:sldMkLst>
      </pc:sldChg>
      <pc:sldChg chg="addSp modSp">
        <pc:chgData name="Stoneburner, Kurt" userId="S::kurt.stoneburner@abc.com::75cb90dd-3f28-472f-8358-7e14df86cc5a" providerId="AD" clId="Web-{2A2F0B81-6579-FE0C-A503-004528CA7723}" dt="2020-11-21T02:37:30.289" v="3098" actId="20577"/>
        <pc:sldMkLst>
          <pc:docMk/>
          <pc:sldMk cId="3526572567" sldId="269"/>
        </pc:sldMkLst>
        <pc:spChg chg="mod">
          <ac:chgData name="Stoneburner, Kurt" userId="S::kurt.stoneburner@abc.com::75cb90dd-3f28-472f-8358-7e14df86cc5a" providerId="AD" clId="Web-{2A2F0B81-6579-FE0C-A503-004528CA7723}" dt="2020-11-20T23:56:56.286" v="1011" actId="20577"/>
          <ac:spMkLst>
            <pc:docMk/>
            <pc:sldMk cId="3526572567" sldId="269"/>
            <ac:spMk id="2" creationId="{AD8CAF36-A2AF-4FB2-9D85-B380679918CA}"/>
          </ac:spMkLst>
        </pc:spChg>
        <pc:spChg chg="mod">
          <ac:chgData name="Stoneburner, Kurt" userId="S::kurt.stoneburner@abc.com::75cb90dd-3f28-472f-8358-7e14df86cc5a" providerId="AD" clId="Web-{2A2F0B81-6579-FE0C-A503-004528CA7723}" dt="2020-11-20T23:59:31.317" v="1125" actId="20577"/>
          <ac:spMkLst>
            <pc:docMk/>
            <pc:sldMk cId="3526572567" sldId="269"/>
            <ac:spMk id="3" creationId="{B6D2F406-CCCF-4D9D-924E-A14B747CDD4D}"/>
          </ac:spMkLst>
        </pc:spChg>
        <pc:spChg chg="add mod">
          <ac:chgData name="Stoneburner, Kurt" userId="S::kurt.stoneburner@abc.com::75cb90dd-3f28-472f-8358-7e14df86cc5a" providerId="AD" clId="Web-{2A2F0B81-6579-FE0C-A503-004528CA7723}" dt="2020-11-21T02:37:30.289" v="3098" actId="20577"/>
          <ac:spMkLst>
            <pc:docMk/>
            <pc:sldMk cId="3526572567" sldId="269"/>
            <ac:spMk id="4" creationId="{FBC97FEE-08CE-4872-AECE-C365A5EFF925}"/>
          </ac:spMkLst>
        </pc:spChg>
      </pc:sldChg>
      <pc:sldChg chg="addSp delSp modSp mod setBg setClrOvrMap">
        <pc:chgData name="Stoneburner, Kurt" userId="S::kurt.stoneburner@abc.com::75cb90dd-3f28-472f-8358-7e14df86cc5a" providerId="AD" clId="Web-{2A2F0B81-6579-FE0C-A503-004528CA7723}" dt="2020-11-21T00:00:38.380" v="1133" actId="20577"/>
        <pc:sldMkLst>
          <pc:docMk/>
          <pc:sldMk cId="1680789035" sldId="271"/>
        </pc:sldMkLst>
        <pc:spChg chg="mod">
          <ac:chgData name="Stoneburner, Kurt" userId="S::kurt.stoneburner@abc.com::75cb90dd-3f28-472f-8358-7e14df86cc5a" providerId="AD" clId="Web-{2A2F0B81-6579-FE0C-A503-004528CA7723}" dt="2020-11-21T00:00:38.380" v="1133" actId="20577"/>
          <ac:spMkLst>
            <pc:docMk/>
            <pc:sldMk cId="1680789035" sldId="271"/>
            <ac:spMk id="2" creationId="{524EB13D-FF92-45B7-9594-E53503FB4C46}"/>
          </ac:spMkLst>
        </pc:spChg>
        <pc:spChg chg="mod ord">
          <ac:chgData name="Stoneburner, Kurt" userId="S::kurt.stoneburner@abc.com::75cb90dd-3f28-472f-8358-7e14df86cc5a" providerId="AD" clId="Web-{2A2F0B81-6579-FE0C-A503-004528CA7723}" dt="2020-11-20T23:15:37.162" v="570"/>
          <ac:spMkLst>
            <pc:docMk/>
            <pc:sldMk cId="1680789035" sldId="271"/>
            <ac:spMk id="3" creationId="{A942F879-2694-4ED8-8FD3-0D844F5EB42C}"/>
          </ac:spMkLst>
        </pc:spChg>
        <pc:spChg chg="add del">
          <ac:chgData name="Stoneburner, Kurt" userId="S::kurt.stoneburner@abc.com::75cb90dd-3f28-472f-8358-7e14df86cc5a" providerId="AD" clId="Web-{2A2F0B81-6579-FE0C-A503-004528CA7723}" dt="2020-11-20T23:11:47.408" v="556"/>
          <ac:spMkLst>
            <pc:docMk/>
            <pc:sldMk cId="1680789035" sldId="271"/>
            <ac:spMk id="6" creationId="{F56F5174-31D9-4DBB-AAB7-A1FD7BDB1352}"/>
          </ac:spMkLst>
        </pc:spChg>
        <pc:spChg chg="add del">
          <ac:chgData name="Stoneburner, Kurt" userId="S::kurt.stoneburner@abc.com::75cb90dd-3f28-472f-8358-7e14df86cc5a" providerId="AD" clId="Web-{2A2F0B81-6579-FE0C-A503-004528CA7723}" dt="2020-11-20T23:10:06.440" v="548"/>
          <ac:spMkLst>
            <pc:docMk/>
            <pc:sldMk cId="1680789035" sldId="271"/>
            <ac:spMk id="9" creationId="{CF62D2A7-8207-488C-9F46-316BA81A16C8}"/>
          </ac:spMkLst>
        </pc:spChg>
        <pc:spChg chg="add del">
          <ac:chgData name="Stoneburner, Kurt" userId="S::kurt.stoneburner@abc.com::75cb90dd-3f28-472f-8358-7e14df86cc5a" providerId="AD" clId="Web-{2A2F0B81-6579-FE0C-A503-004528CA7723}" dt="2020-11-20T23:11:47.408" v="556"/>
          <ac:spMkLst>
            <pc:docMk/>
            <pc:sldMk cId="1680789035" sldId="271"/>
            <ac:spMk id="13" creationId="{F9A95BEE-6BB1-4A28-A8E6-A34B2E42EF87}"/>
          </ac:spMkLst>
        </pc:spChg>
        <pc:spChg chg="add del">
          <ac:chgData name="Stoneburner, Kurt" userId="S::kurt.stoneburner@abc.com::75cb90dd-3f28-472f-8358-7e14df86cc5a" providerId="AD" clId="Web-{2A2F0B81-6579-FE0C-A503-004528CA7723}" dt="2020-11-20T23:14:15.255" v="567"/>
          <ac:spMkLst>
            <pc:docMk/>
            <pc:sldMk cId="1680789035" sldId="271"/>
            <ac:spMk id="18" creationId="{61B2A784-4501-42A8-86DF-DB27DE395089}"/>
          </ac:spMkLst>
        </pc:spChg>
        <pc:spChg chg="add del">
          <ac:chgData name="Stoneburner, Kurt" userId="S::kurt.stoneburner@abc.com::75cb90dd-3f28-472f-8358-7e14df86cc5a" providerId="AD" clId="Web-{2A2F0B81-6579-FE0C-A503-004528CA7723}" dt="2020-11-20T23:14:15.255" v="567"/>
          <ac:spMkLst>
            <pc:docMk/>
            <pc:sldMk cId="1680789035" sldId="271"/>
            <ac:spMk id="20" creationId="{3BD53A9B-9757-4152-AC12-68721FC8A16F}"/>
          </ac:spMkLst>
        </pc:spChg>
        <pc:spChg chg="add del">
          <ac:chgData name="Stoneburner, Kurt" userId="S::kurt.stoneburner@abc.com::75cb90dd-3f28-472f-8358-7e14df86cc5a" providerId="AD" clId="Web-{2A2F0B81-6579-FE0C-A503-004528CA7723}" dt="2020-11-20T23:13:35.177" v="564"/>
          <ac:spMkLst>
            <pc:docMk/>
            <pc:sldMk cId="1680789035" sldId="271"/>
            <ac:spMk id="22" creationId="{A86541C6-61B1-4DAA-B57A-EAF3F24F0491}"/>
          </ac:spMkLst>
        </pc:spChg>
        <pc:spChg chg="add del">
          <ac:chgData name="Stoneburner, Kurt" userId="S::kurt.stoneburner@abc.com::75cb90dd-3f28-472f-8358-7e14df86cc5a" providerId="AD" clId="Web-{2A2F0B81-6579-FE0C-A503-004528CA7723}" dt="2020-11-20T23:13:35.177" v="564"/>
          <ac:spMkLst>
            <pc:docMk/>
            <pc:sldMk cId="1680789035" sldId="271"/>
            <ac:spMk id="23" creationId="{71750011-2006-46BB-AFDE-C6E461752333}"/>
          </ac:spMkLst>
        </pc:spChg>
        <pc:spChg chg="add del">
          <ac:chgData name="Stoneburner, Kurt" userId="S::kurt.stoneburner@abc.com::75cb90dd-3f28-472f-8358-7e14df86cc5a" providerId="AD" clId="Web-{2A2F0B81-6579-FE0C-A503-004528CA7723}" dt="2020-11-20T23:14:15.193" v="566"/>
          <ac:spMkLst>
            <pc:docMk/>
            <pc:sldMk cId="1680789035" sldId="271"/>
            <ac:spMk id="24" creationId="{61B2A784-4501-42A8-86DF-DB27DE395089}"/>
          </ac:spMkLst>
        </pc:spChg>
        <pc:spChg chg="add del">
          <ac:chgData name="Stoneburner, Kurt" userId="S::kurt.stoneburner@abc.com::75cb90dd-3f28-472f-8358-7e14df86cc5a" providerId="AD" clId="Web-{2A2F0B81-6579-FE0C-A503-004528CA7723}" dt="2020-11-20T23:13:23.209" v="562"/>
          <ac:spMkLst>
            <pc:docMk/>
            <pc:sldMk cId="1680789035" sldId="271"/>
            <ac:spMk id="25" creationId="{61B2A784-4501-42A8-86DF-DB27DE395089}"/>
          </ac:spMkLst>
        </pc:spChg>
        <pc:spChg chg="add del">
          <ac:chgData name="Stoneburner, Kurt" userId="S::kurt.stoneburner@abc.com::75cb90dd-3f28-472f-8358-7e14df86cc5a" providerId="AD" clId="Web-{2A2F0B81-6579-FE0C-A503-004528CA7723}" dt="2020-11-20T23:14:15.193" v="566"/>
          <ac:spMkLst>
            <pc:docMk/>
            <pc:sldMk cId="1680789035" sldId="271"/>
            <ac:spMk id="26" creationId="{3BD53A9B-9757-4152-AC12-68721FC8A16F}"/>
          </ac:spMkLst>
        </pc:spChg>
        <pc:spChg chg="add del">
          <ac:chgData name="Stoneburner, Kurt" userId="S::kurt.stoneburner@abc.com::75cb90dd-3f28-472f-8358-7e14df86cc5a" providerId="AD" clId="Web-{2A2F0B81-6579-FE0C-A503-004528CA7723}" dt="2020-11-20T23:13:23.209" v="562"/>
          <ac:spMkLst>
            <pc:docMk/>
            <pc:sldMk cId="1680789035" sldId="271"/>
            <ac:spMk id="27" creationId="{3BD53A9B-9757-4152-AC12-68721FC8A16F}"/>
          </ac:spMkLst>
        </pc:spChg>
        <pc:spChg chg="add del">
          <ac:chgData name="Stoneburner, Kurt" userId="S::kurt.stoneburner@abc.com::75cb90dd-3f28-472f-8358-7e14df86cc5a" providerId="AD" clId="Web-{2A2F0B81-6579-FE0C-A503-004528CA7723}" dt="2020-11-20T23:15:37.162" v="570"/>
          <ac:spMkLst>
            <pc:docMk/>
            <pc:sldMk cId="1680789035" sldId="271"/>
            <ac:spMk id="28" creationId="{CF62D2A7-8207-488C-9F46-316BA81A16C8}"/>
          </ac:spMkLst>
        </pc:spChg>
        <pc:spChg chg="add">
          <ac:chgData name="Stoneburner, Kurt" userId="S::kurt.stoneburner@abc.com::75cb90dd-3f28-472f-8358-7e14df86cc5a" providerId="AD" clId="Web-{2A2F0B81-6579-FE0C-A503-004528CA7723}" dt="2020-11-20T23:15:37.162" v="570"/>
          <ac:spMkLst>
            <pc:docMk/>
            <pc:sldMk cId="1680789035" sldId="271"/>
            <ac:spMk id="33" creationId="{CF62D2A7-8207-488C-9F46-316BA81A16C8}"/>
          </ac:spMkLst>
        </pc:spChg>
        <pc:picChg chg="add del mod ord">
          <ac:chgData name="Stoneburner, Kurt" userId="S::kurt.stoneburner@abc.com::75cb90dd-3f28-472f-8358-7e14df86cc5a" providerId="AD" clId="Web-{2A2F0B81-6579-FE0C-A503-004528CA7723}" dt="2020-11-20T23:15:30.287" v="568"/>
          <ac:picMkLst>
            <pc:docMk/>
            <pc:sldMk cId="1680789035" sldId="271"/>
            <ac:picMk id="4" creationId="{52806B0D-9CE4-46BD-9DB2-E967A0FEB594}"/>
          </ac:picMkLst>
        </pc:picChg>
        <pc:picChg chg="add del mod ord">
          <ac:chgData name="Stoneburner, Kurt" userId="S::kurt.stoneburner@abc.com::75cb90dd-3f28-472f-8358-7e14df86cc5a" providerId="AD" clId="Web-{2A2F0B81-6579-FE0C-A503-004528CA7723}" dt="2020-11-20T23:12:36.252" v="559"/>
          <ac:picMkLst>
            <pc:docMk/>
            <pc:sldMk cId="1680789035" sldId="271"/>
            <ac:picMk id="5" creationId="{899F5494-32D0-458B-AF12-ED30866AD6A2}"/>
          </ac:picMkLst>
        </pc:picChg>
        <pc:picChg chg="add mod ord">
          <ac:chgData name="Stoneburner, Kurt" userId="S::kurt.stoneburner@abc.com::75cb90dd-3f28-472f-8358-7e14df86cc5a" providerId="AD" clId="Web-{2A2F0B81-6579-FE0C-A503-004528CA7723}" dt="2020-11-20T23:15:37.162" v="570"/>
          <ac:picMkLst>
            <pc:docMk/>
            <pc:sldMk cId="1680789035" sldId="271"/>
            <ac:picMk id="7" creationId="{BE8A230C-988A-495F-A17A-A5B544A493FB}"/>
          </ac:picMkLst>
        </pc:picChg>
        <pc:picChg chg="add mod">
          <ac:chgData name="Stoneburner, Kurt" userId="S::kurt.stoneburner@abc.com::75cb90dd-3f28-472f-8358-7e14df86cc5a" providerId="AD" clId="Web-{2A2F0B81-6579-FE0C-A503-004528CA7723}" dt="2020-11-20T23:15:37.162" v="570"/>
          <ac:picMkLst>
            <pc:docMk/>
            <pc:sldMk cId="1680789035" sldId="271"/>
            <ac:picMk id="8" creationId="{44BCB36E-1654-4518-8A59-521D15454F64}"/>
          </ac:picMkLst>
        </pc:picChg>
        <pc:picChg chg="add del">
          <ac:chgData name="Stoneburner, Kurt" userId="S::kurt.stoneburner@abc.com::75cb90dd-3f28-472f-8358-7e14df86cc5a" providerId="AD" clId="Web-{2A2F0B81-6579-FE0C-A503-004528CA7723}" dt="2020-11-20T23:11:47.408" v="556"/>
          <ac:picMkLst>
            <pc:docMk/>
            <pc:sldMk cId="1680789035" sldId="271"/>
            <ac:picMk id="11" creationId="{AE113210-7872-481A-ADE6-3A05CCAF5EB2}"/>
          </ac:picMkLst>
        </pc:picChg>
      </pc:sldChg>
      <pc:sldChg chg="addSp delSp modSp del mod setClrOvrMap">
        <pc:chgData name="Stoneburner, Kurt" userId="S::kurt.stoneburner@abc.com::75cb90dd-3f28-472f-8358-7e14df86cc5a" providerId="AD" clId="Web-{2A2F0B81-6579-FE0C-A503-004528CA7723}" dt="2020-11-21T01:06:50.815" v="2084"/>
        <pc:sldMkLst>
          <pc:docMk/>
          <pc:sldMk cId="3052377192" sldId="272"/>
        </pc:sldMkLst>
        <pc:spChg chg="mod">
          <ac:chgData name="Stoneburner, Kurt" userId="S::kurt.stoneburner@abc.com::75cb90dd-3f28-472f-8358-7e14df86cc5a" providerId="AD" clId="Web-{2A2F0B81-6579-FE0C-A503-004528CA7723}" dt="2020-11-21T00:39:08.032" v="1888"/>
          <ac:spMkLst>
            <pc:docMk/>
            <pc:sldMk cId="3052377192" sldId="272"/>
            <ac:spMk id="2" creationId="{23AEAA3A-FD61-4DD0-8C4C-42D6C479248C}"/>
          </ac:spMkLst>
        </pc:spChg>
        <pc:spChg chg="add del mod">
          <ac:chgData name="Stoneburner, Kurt" userId="S::kurt.stoneburner@abc.com::75cb90dd-3f28-472f-8358-7e14df86cc5a" providerId="AD" clId="Web-{2A2F0B81-6579-FE0C-A503-004528CA7723}" dt="2020-11-21T00:37:16.329" v="1877"/>
          <ac:spMkLst>
            <pc:docMk/>
            <pc:sldMk cId="3052377192" sldId="272"/>
            <ac:spMk id="3" creationId="{A40E46A0-DB73-4A34-B5D5-8F44A317358A}"/>
          </ac:spMkLst>
        </pc:spChg>
        <pc:spChg chg="add del mod">
          <ac:chgData name="Stoneburner, Kurt" userId="S::kurt.stoneburner@abc.com::75cb90dd-3f28-472f-8358-7e14df86cc5a" providerId="AD" clId="Web-{2A2F0B81-6579-FE0C-A503-004528CA7723}" dt="2020-11-21T00:39:08.032" v="1888"/>
          <ac:spMkLst>
            <pc:docMk/>
            <pc:sldMk cId="3052377192" sldId="272"/>
            <ac:spMk id="4" creationId="{8E7FB26C-944E-422C-A85F-4CC9D27F7F99}"/>
          </ac:spMkLst>
        </pc:spChg>
        <pc:spChg chg="add del">
          <ac:chgData name="Stoneburner, Kurt" userId="S::kurt.stoneburner@abc.com::75cb90dd-3f28-472f-8358-7e14df86cc5a" providerId="AD" clId="Web-{2A2F0B81-6579-FE0C-A503-004528CA7723}" dt="2020-11-21T00:39:08.032" v="1888"/>
          <ac:spMkLst>
            <pc:docMk/>
            <pc:sldMk cId="3052377192" sldId="272"/>
            <ac:spMk id="53" creationId="{68A4132F-DEC6-4332-A00C-A11AD4519B6C}"/>
          </ac:spMkLst>
        </pc:spChg>
        <pc:spChg chg="add del">
          <ac:chgData name="Stoneburner, Kurt" userId="S::kurt.stoneburner@abc.com::75cb90dd-3f28-472f-8358-7e14df86cc5a" providerId="AD" clId="Web-{2A2F0B81-6579-FE0C-A503-004528CA7723}" dt="2020-11-21T00:39:08.032" v="1888"/>
          <ac:spMkLst>
            <pc:docMk/>
            <pc:sldMk cId="3052377192" sldId="272"/>
            <ac:spMk id="55" creationId="{9B38642C-62C4-4E31-A5D3-BB1DD8CA3942}"/>
          </ac:spMkLst>
        </pc:spChg>
        <pc:spChg chg="add del">
          <ac:chgData name="Stoneburner, Kurt" userId="S::kurt.stoneburner@abc.com::75cb90dd-3f28-472f-8358-7e14df86cc5a" providerId="AD" clId="Web-{2A2F0B81-6579-FE0C-A503-004528CA7723}" dt="2020-11-21T00:39:08.032" v="1888"/>
          <ac:spMkLst>
            <pc:docMk/>
            <pc:sldMk cId="3052377192" sldId="272"/>
            <ac:spMk id="57" creationId="{A9F66240-8C38-4069-A5C9-2D3FCD97EDAD}"/>
          </ac:spMkLst>
        </pc:spChg>
        <pc:spChg chg="add">
          <ac:chgData name="Stoneburner, Kurt" userId="S::kurt.stoneburner@abc.com::75cb90dd-3f28-472f-8358-7e14df86cc5a" providerId="AD" clId="Web-{2A2F0B81-6579-FE0C-A503-004528CA7723}" dt="2020-11-21T00:39:08.032" v="1888"/>
          <ac:spMkLst>
            <pc:docMk/>
            <pc:sldMk cId="3052377192" sldId="272"/>
            <ac:spMk id="62" creationId="{D4993743-B10A-433C-9996-3035D2C3ABC6}"/>
          </ac:spMkLst>
        </pc:spChg>
        <pc:spChg chg="add">
          <ac:chgData name="Stoneburner, Kurt" userId="S::kurt.stoneburner@abc.com::75cb90dd-3f28-472f-8358-7e14df86cc5a" providerId="AD" clId="Web-{2A2F0B81-6579-FE0C-A503-004528CA7723}" dt="2020-11-21T00:39:08.032" v="1888"/>
          <ac:spMkLst>
            <pc:docMk/>
            <pc:sldMk cId="3052377192" sldId="272"/>
            <ac:spMk id="64" creationId="{BB3B8946-A0AA-42D4-8A24-639DC6EA170E}"/>
          </ac:spMkLst>
        </pc:spChg>
        <pc:spChg chg="add">
          <ac:chgData name="Stoneburner, Kurt" userId="S::kurt.stoneburner@abc.com::75cb90dd-3f28-472f-8358-7e14df86cc5a" providerId="AD" clId="Web-{2A2F0B81-6579-FE0C-A503-004528CA7723}" dt="2020-11-21T00:39:08.032" v="1888"/>
          <ac:spMkLst>
            <pc:docMk/>
            <pc:sldMk cId="3052377192" sldId="272"/>
            <ac:spMk id="66" creationId="{AB1038E6-06EF-4DCB-B52E-D3825C50F7C6}"/>
          </ac:spMkLst>
        </pc:spChg>
        <pc:spChg chg="add">
          <ac:chgData name="Stoneburner, Kurt" userId="S::kurt.stoneburner@abc.com::75cb90dd-3f28-472f-8358-7e14df86cc5a" providerId="AD" clId="Web-{2A2F0B81-6579-FE0C-A503-004528CA7723}" dt="2020-11-21T00:39:08.032" v="1888"/>
          <ac:spMkLst>
            <pc:docMk/>
            <pc:sldMk cId="3052377192" sldId="272"/>
            <ac:spMk id="68" creationId="{5C7EF35C-8B7D-4026-8F09-8B2B2250579B}"/>
          </ac:spMkLst>
        </pc:spChg>
        <pc:spChg chg="add">
          <ac:chgData name="Stoneburner, Kurt" userId="S::kurt.stoneburner@abc.com::75cb90dd-3f28-472f-8358-7e14df86cc5a" providerId="AD" clId="Web-{2A2F0B81-6579-FE0C-A503-004528CA7723}" dt="2020-11-21T00:39:08.032" v="1888"/>
          <ac:spMkLst>
            <pc:docMk/>
            <pc:sldMk cId="3052377192" sldId="272"/>
            <ac:spMk id="70" creationId="{5F24A71D-C0A9-49AC-B2D1-5A9EA2BD383E}"/>
          </ac:spMkLst>
        </pc:spChg>
        <pc:spChg chg="add">
          <ac:chgData name="Stoneburner, Kurt" userId="S::kurt.stoneburner@abc.com::75cb90dd-3f28-472f-8358-7e14df86cc5a" providerId="AD" clId="Web-{2A2F0B81-6579-FE0C-A503-004528CA7723}" dt="2020-11-21T00:39:08.032" v="1888"/>
          <ac:spMkLst>
            <pc:docMk/>
            <pc:sldMk cId="3052377192" sldId="272"/>
            <ac:spMk id="72" creationId="{14280C55-570C-4284-9850-B2BA33DB6726}"/>
          </ac:spMkLst>
        </pc:spChg>
        <pc:graphicFrameChg chg="add del">
          <ac:chgData name="Stoneburner, Kurt" userId="S::kurt.stoneburner@abc.com::75cb90dd-3f28-472f-8358-7e14df86cc5a" providerId="AD" clId="Web-{2A2F0B81-6579-FE0C-A503-004528CA7723}" dt="2020-11-21T00:39:08.001" v="1887"/>
          <ac:graphicFrameMkLst>
            <pc:docMk/>
            <pc:sldMk cId="3052377192" sldId="272"/>
            <ac:graphicFrameMk id="59" creationId="{5E039003-80D9-4545-8DA9-89FA2A789748}"/>
          </ac:graphicFrameMkLst>
        </pc:graphicFrameChg>
        <pc:picChg chg="add del mod ord">
          <ac:chgData name="Stoneburner, Kurt" userId="S::kurt.stoneburner@abc.com::75cb90dd-3f28-472f-8358-7e14df86cc5a" providerId="AD" clId="Web-{2A2F0B81-6579-FE0C-A503-004528CA7723}" dt="2020-11-21T00:38:51.814" v="1885"/>
          <ac:picMkLst>
            <pc:docMk/>
            <pc:sldMk cId="3052377192" sldId="272"/>
            <ac:picMk id="5" creationId="{690B1F81-FD66-4A6B-A538-ED54A3EFB16B}"/>
          </ac:picMkLst>
        </pc:picChg>
        <pc:picChg chg="mod">
          <ac:chgData name="Stoneburner, Kurt" userId="S::kurt.stoneburner@abc.com::75cb90dd-3f28-472f-8358-7e14df86cc5a" providerId="AD" clId="Web-{2A2F0B81-6579-FE0C-A503-004528CA7723}" dt="2020-11-21T00:39:08.032" v="1888"/>
          <ac:picMkLst>
            <pc:docMk/>
            <pc:sldMk cId="3052377192" sldId="272"/>
            <ac:picMk id="6" creationId="{E6CB68FB-3C2B-4494-B680-5AE0722B3BEE}"/>
          </ac:picMkLst>
        </pc:picChg>
        <pc:picChg chg="mod">
          <ac:chgData name="Stoneburner, Kurt" userId="S::kurt.stoneburner@abc.com::75cb90dd-3f28-472f-8358-7e14df86cc5a" providerId="AD" clId="Web-{2A2F0B81-6579-FE0C-A503-004528CA7723}" dt="2020-11-21T00:39:08.032" v="1888"/>
          <ac:picMkLst>
            <pc:docMk/>
            <pc:sldMk cId="3052377192" sldId="272"/>
            <ac:picMk id="7" creationId="{B874B445-4014-498F-8037-E6924A064AF0}"/>
          </ac:picMkLst>
        </pc:picChg>
      </pc:sldChg>
      <pc:sldChg chg="del">
        <pc:chgData name="Stoneburner, Kurt" userId="S::kurt.stoneburner@abc.com::75cb90dd-3f28-472f-8358-7e14df86cc5a" providerId="AD" clId="Web-{2A2F0B81-6579-FE0C-A503-004528CA7723}" dt="2020-11-21T01:07:36.314" v="2087"/>
        <pc:sldMkLst>
          <pc:docMk/>
          <pc:sldMk cId="1589070670" sldId="273"/>
        </pc:sldMkLst>
      </pc:sldChg>
      <pc:sldChg chg="addSp delSp modSp del mod setBg">
        <pc:chgData name="Stoneburner, Kurt" userId="S::kurt.stoneburner@abc.com::75cb90dd-3f28-472f-8358-7e14df86cc5a" providerId="AD" clId="Web-{2A2F0B81-6579-FE0C-A503-004528CA7723}" dt="2020-11-21T02:18:47.377" v="2403"/>
        <pc:sldMkLst>
          <pc:docMk/>
          <pc:sldMk cId="3987771220" sldId="274"/>
        </pc:sldMkLst>
        <pc:spChg chg="mod">
          <ac:chgData name="Stoneburner, Kurt" userId="S::kurt.stoneburner@abc.com::75cb90dd-3f28-472f-8358-7e14df86cc5a" providerId="AD" clId="Web-{2A2F0B81-6579-FE0C-A503-004528CA7723}" dt="2020-11-21T01:09:59.737" v="2125"/>
          <ac:spMkLst>
            <pc:docMk/>
            <pc:sldMk cId="3987771220" sldId="274"/>
            <ac:spMk id="2" creationId="{E4A5FD1C-4783-41DD-A554-5961EFA7BEC5}"/>
          </ac:spMkLst>
        </pc:spChg>
        <pc:spChg chg="add del">
          <ac:chgData name="Stoneburner, Kurt" userId="S::kurt.stoneburner@abc.com::75cb90dd-3f28-472f-8358-7e14df86cc5a" providerId="AD" clId="Web-{2A2F0B81-6579-FE0C-A503-004528CA7723}" dt="2020-11-21T01:09:59.737" v="2125"/>
          <ac:spMkLst>
            <pc:docMk/>
            <pc:sldMk cId="3987771220" sldId="274"/>
            <ac:spMk id="6" creationId="{A29398BB-6F62-472B-88B2-8D942FEBFB20}"/>
          </ac:spMkLst>
        </pc:spChg>
        <pc:spChg chg="add del">
          <ac:chgData name="Stoneburner, Kurt" userId="S::kurt.stoneburner@abc.com::75cb90dd-3f28-472f-8358-7e14df86cc5a" providerId="AD" clId="Web-{2A2F0B81-6579-FE0C-A503-004528CA7723}" dt="2020-11-21T01:09:59.737" v="2125"/>
          <ac:spMkLst>
            <pc:docMk/>
            <pc:sldMk cId="3987771220" sldId="274"/>
            <ac:spMk id="7" creationId="{FD367FDA-2141-45CD-BBF9-48670C11DF6E}"/>
          </ac:spMkLst>
        </pc:spChg>
        <pc:spChg chg="add del">
          <ac:chgData name="Stoneburner, Kurt" userId="S::kurt.stoneburner@abc.com::75cb90dd-3f28-472f-8358-7e14df86cc5a" providerId="AD" clId="Web-{2A2F0B81-6579-FE0C-A503-004528CA7723}" dt="2020-11-21T01:09:59.737" v="2125"/>
          <ac:spMkLst>
            <pc:docMk/>
            <pc:sldMk cId="3987771220" sldId="274"/>
            <ac:spMk id="8" creationId="{89E7A3B0-8177-473E-B1D0-59D0661DCBA4}"/>
          </ac:spMkLst>
        </pc:spChg>
        <pc:spChg chg="add del">
          <ac:chgData name="Stoneburner, Kurt" userId="S::kurt.stoneburner@abc.com::75cb90dd-3f28-472f-8358-7e14df86cc5a" providerId="AD" clId="Web-{2A2F0B81-6579-FE0C-A503-004528CA7723}" dt="2020-11-21T01:08:19.174" v="2089"/>
          <ac:spMkLst>
            <pc:docMk/>
            <pc:sldMk cId="3987771220" sldId="274"/>
            <ac:spMk id="9" creationId="{07322A9E-F1EC-405E-8971-BA906EFFCCB8}"/>
          </ac:spMkLst>
        </pc:spChg>
        <pc:spChg chg="add del">
          <ac:chgData name="Stoneburner, Kurt" userId="S::kurt.stoneburner@abc.com::75cb90dd-3f28-472f-8358-7e14df86cc5a" providerId="AD" clId="Web-{2A2F0B81-6579-FE0C-A503-004528CA7723}" dt="2020-11-21T01:08:19.174" v="2089"/>
          <ac:spMkLst>
            <pc:docMk/>
            <pc:sldMk cId="3987771220" sldId="274"/>
            <ac:spMk id="11" creationId="{A5704422-1118-4FD1-95AD-29A064EB80D9}"/>
          </ac:spMkLst>
        </pc:spChg>
        <pc:spChg chg="add del">
          <ac:chgData name="Stoneburner, Kurt" userId="S::kurt.stoneburner@abc.com::75cb90dd-3f28-472f-8358-7e14df86cc5a" providerId="AD" clId="Web-{2A2F0B81-6579-FE0C-A503-004528CA7723}" dt="2020-11-21T01:08:19.174" v="2089"/>
          <ac:spMkLst>
            <pc:docMk/>
            <pc:sldMk cId="3987771220" sldId="274"/>
            <ac:spMk id="13" creationId="{A88B2AAA-B805-498E-A9E6-98B885855498}"/>
          </ac:spMkLst>
        </pc:spChg>
        <pc:spChg chg="add del">
          <ac:chgData name="Stoneburner, Kurt" userId="S::kurt.stoneburner@abc.com::75cb90dd-3f28-472f-8358-7e14df86cc5a" providerId="AD" clId="Web-{2A2F0B81-6579-FE0C-A503-004528CA7723}" dt="2020-11-21T01:08:19.174" v="2089"/>
          <ac:spMkLst>
            <pc:docMk/>
            <pc:sldMk cId="3987771220" sldId="274"/>
            <ac:spMk id="15" creationId="{9B8051E0-19D7-43E1-BFD9-E6DBFEB3A3F1}"/>
          </ac:spMkLst>
        </pc:spChg>
        <pc:spChg chg="add del">
          <ac:chgData name="Stoneburner, Kurt" userId="S::kurt.stoneburner@abc.com::75cb90dd-3f28-472f-8358-7e14df86cc5a" providerId="AD" clId="Web-{2A2F0B81-6579-FE0C-A503-004528CA7723}" dt="2020-11-21T01:08:19.174" v="2089"/>
          <ac:spMkLst>
            <pc:docMk/>
            <pc:sldMk cId="3987771220" sldId="274"/>
            <ac:spMk id="17" creationId="{4EDB2B02-86A2-46F5-A4BE-B7D9B10411D6}"/>
          </ac:spMkLst>
        </pc:spChg>
        <pc:spChg chg="add del">
          <ac:chgData name="Stoneburner, Kurt" userId="S::kurt.stoneburner@abc.com::75cb90dd-3f28-472f-8358-7e14df86cc5a" providerId="AD" clId="Web-{2A2F0B81-6579-FE0C-A503-004528CA7723}" dt="2020-11-21T01:08:19.174" v="2089"/>
          <ac:spMkLst>
            <pc:docMk/>
            <pc:sldMk cId="3987771220" sldId="274"/>
            <ac:spMk id="19" creationId="{43954639-FB5D-41F4-9560-6F6DFE778425}"/>
          </ac:spMkLst>
        </pc:spChg>
        <pc:spChg chg="add del">
          <ac:chgData name="Stoneburner, Kurt" userId="S::kurt.stoneburner@abc.com::75cb90dd-3f28-472f-8358-7e14df86cc5a" providerId="AD" clId="Web-{2A2F0B81-6579-FE0C-A503-004528CA7723}" dt="2020-11-21T01:08:19.174" v="2089"/>
          <ac:spMkLst>
            <pc:docMk/>
            <pc:sldMk cId="3987771220" sldId="274"/>
            <ac:spMk id="21" creationId="{E898931C-0323-41FA-A036-20F818B1FF81}"/>
          </ac:spMkLst>
        </pc:spChg>
        <pc:spChg chg="add del">
          <ac:chgData name="Stoneburner, Kurt" userId="S::kurt.stoneburner@abc.com::75cb90dd-3f28-472f-8358-7e14df86cc5a" providerId="AD" clId="Web-{2A2F0B81-6579-FE0C-A503-004528CA7723}" dt="2020-11-21T01:08:19.174" v="2089"/>
          <ac:spMkLst>
            <pc:docMk/>
            <pc:sldMk cId="3987771220" sldId="274"/>
            <ac:spMk id="23" creationId="{89AFE9DD-0792-4B98-B4EB-97ACA17E6AA8}"/>
          </ac:spMkLst>
        </pc:spChg>
        <pc:spChg chg="add del">
          <ac:chgData name="Stoneburner, Kurt" userId="S::kurt.stoneburner@abc.com::75cb90dd-3f28-472f-8358-7e14df86cc5a" providerId="AD" clId="Web-{2A2F0B81-6579-FE0C-A503-004528CA7723}" dt="2020-11-21T01:08:19.174" v="2089"/>
          <ac:spMkLst>
            <pc:docMk/>
            <pc:sldMk cId="3987771220" sldId="274"/>
            <ac:spMk id="25" creationId="{3981F5C4-9AE1-404E-AF44-A4E6DB374F9D}"/>
          </ac:spMkLst>
        </pc:spChg>
        <pc:spChg chg="add del">
          <ac:chgData name="Stoneburner, Kurt" userId="S::kurt.stoneburner@abc.com::75cb90dd-3f28-472f-8358-7e14df86cc5a" providerId="AD" clId="Web-{2A2F0B81-6579-FE0C-A503-004528CA7723}" dt="2020-11-21T01:08:19.174" v="2089"/>
          <ac:spMkLst>
            <pc:docMk/>
            <pc:sldMk cId="3987771220" sldId="274"/>
            <ac:spMk id="27" creationId="{763C1781-8726-4FAC-8C45-FF40376BE409}"/>
          </ac:spMkLst>
        </pc:spChg>
        <pc:spChg chg="add del">
          <ac:chgData name="Stoneburner, Kurt" userId="S::kurt.stoneburner@abc.com::75cb90dd-3f28-472f-8358-7e14df86cc5a" providerId="AD" clId="Web-{2A2F0B81-6579-FE0C-A503-004528CA7723}" dt="2020-11-21T01:08:19.174" v="2089"/>
          <ac:spMkLst>
            <pc:docMk/>
            <pc:sldMk cId="3987771220" sldId="274"/>
            <ac:spMk id="29" creationId="{301491B5-56C7-43DC-A3D9-861EECCA056A}"/>
          </ac:spMkLst>
        </pc:spChg>
        <pc:spChg chg="add del">
          <ac:chgData name="Stoneburner, Kurt" userId="S::kurt.stoneburner@abc.com::75cb90dd-3f28-472f-8358-7e14df86cc5a" providerId="AD" clId="Web-{2A2F0B81-6579-FE0C-A503-004528CA7723}" dt="2020-11-21T01:08:19.174" v="2089"/>
          <ac:spMkLst>
            <pc:docMk/>
            <pc:sldMk cId="3987771220" sldId="274"/>
            <ac:spMk id="31" creationId="{237E2353-22DF-46E0-A200-FB30F8F394E2}"/>
          </ac:spMkLst>
        </pc:spChg>
        <pc:spChg chg="add del">
          <ac:chgData name="Stoneburner, Kurt" userId="S::kurt.stoneburner@abc.com::75cb90dd-3f28-472f-8358-7e14df86cc5a" providerId="AD" clId="Web-{2A2F0B81-6579-FE0C-A503-004528CA7723}" dt="2020-11-21T01:08:19.174" v="2089"/>
          <ac:spMkLst>
            <pc:docMk/>
            <pc:sldMk cId="3987771220" sldId="274"/>
            <ac:spMk id="33" creationId="{DD6138DB-057B-45F7-A5F4-E7BFDA20D02C}"/>
          </ac:spMkLst>
        </pc:spChg>
        <pc:spChg chg="add del">
          <ac:chgData name="Stoneburner, Kurt" userId="S::kurt.stoneburner@abc.com::75cb90dd-3f28-472f-8358-7e14df86cc5a" providerId="AD" clId="Web-{2A2F0B81-6579-FE0C-A503-004528CA7723}" dt="2020-11-21T01:08:19.174" v="2089"/>
          <ac:spMkLst>
            <pc:docMk/>
            <pc:sldMk cId="3987771220" sldId="274"/>
            <ac:spMk id="35" creationId="{79A54AB1-B64F-4843-BFAB-81CB74E66B65}"/>
          </ac:spMkLst>
        </pc:spChg>
        <pc:picChg chg="add del mod ord">
          <ac:chgData name="Stoneburner, Kurt" userId="S::kurt.stoneburner@abc.com::75cb90dd-3f28-472f-8358-7e14df86cc5a" providerId="AD" clId="Web-{2A2F0B81-6579-FE0C-A503-004528CA7723}" dt="2020-11-21T01:10:41.846" v="2129"/>
          <ac:picMkLst>
            <pc:docMk/>
            <pc:sldMk cId="3987771220" sldId="274"/>
            <ac:picMk id="3" creationId="{4F5E0F6E-02AE-48F9-837B-908AC96BDE2A}"/>
          </ac:picMkLst>
        </pc:picChg>
        <pc:picChg chg="mod">
          <ac:chgData name="Stoneburner, Kurt" userId="S::kurt.stoneburner@abc.com::75cb90dd-3f28-472f-8358-7e14df86cc5a" providerId="AD" clId="Web-{2A2F0B81-6579-FE0C-A503-004528CA7723}" dt="2020-11-21T01:09:59.737" v="2125"/>
          <ac:picMkLst>
            <pc:docMk/>
            <pc:sldMk cId="3987771220" sldId="274"/>
            <ac:picMk id="4" creationId="{73D53EF9-1283-499E-9AFD-54AC7EE122B2}"/>
          </ac:picMkLst>
        </pc:picChg>
      </pc:sldChg>
      <pc:sldChg chg="modSp del">
        <pc:chgData name="Stoneburner, Kurt" userId="S::kurt.stoneburner@abc.com::75cb90dd-3f28-472f-8358-7e14df86cc5a" providerId="AD" clId="Web-{2A2F0B81-6579-FE0C-A503-004528CA7723}" dt="2020-11-20T22:47:07.793" v="14"/>
        <pc:sldMkLst>
          <pc:docMk/>
          <pc:sldMk cId="3584452280" sldId="276"/>
        </pc:sldMkLst>
        <pc:spChg chg="mod">
          <ac:chgData name="Stoneburner, Kurt" userId="S::kurt.stoneburner@abc.com::75cb90dd-3f28-472f-8358-7e14df86cc5a" providerId="AD" clId="Web-{2A2F0B81-6579-FE0C-A503-004528CA7723}" dt="2020-11-20T22:46:22.762" v="6" actId="1076"/>
          <ac:spMkLst>
            <pc:docMk/>
            <pc:sldMk cId="3584452280" sldId="276"/>
            <ac:spMk id="4" creationId="{28416626-4580-49B4-AE57-1E27C79148BA}"/>
          </ac:spMkLst>
        </pc:spChg>
      </pc:sldChg>
      <pc:sldChg chg="addSp delSp modSp mod setBg setClrOvrMap">
        <pc:chgData name="Stoneburner, Kurt" userId="S::kurt.stoneburner@abc.com::75cb90dd-3f28-472f-8358-7e14df86cc5a" providerId="AD" clId="Web-{2A2F0B81-6579-FE0C-A503-004528CA7723}" dt="2020-11-20T23:06:52.630" v="531" actId="20577"/>
        <pc:sldMkLst>
          <pc:docMk/>
          <pc:sldMk cId="2306628960" sldId="277"/>
        </pc:sldMkLst>
        <pc:spChg chg="mod">
          <ac:chgData name="Stoneburner, Kurt" userId="S::kurt.stoneburner@abc.com::75cb90dd-3f28-472f-8358-7e14df86cc5a" providerId="AD" clId="Web-{2A2F0B81-6579-FE0C-A503-004528CA7723}" dt="2020-11-20T23:06:37.693" v="524"/>
          <ac:spMkLst>
            <pc:docMk/>
            <pc:sldMk cId="2306628960" sldId="277"/>
            <ac:spMk id="2" creationId="{784533D9-0307-406D-BAF3-10D687C45D8F}"/>
          </ac:spMkLst>
        </pc:spChg>
        <pc:spChg chg="mod">
          <ac:chgData name="Stoneburner, Kurt" userId="S::kurt.stoneburner@abc.com::75cb90dd-3f28-472f-8358-7e14df86cc5a" providerId="AD" clId="Web-{2A2F0B81-6579-FE0C-A503-004528CA7723}" dt="2020-11-20T23:06:52.630" v="531" actId="20577"/>
          <ac:spMkLst>
            <pc:docMk/>
            <pc:sldMk cId="2306628960" sldId="277"/>
            <ac:spMk id="5" creationId="{16F3C463-C496-4C29-91E8-EE537B4D372C}"/>
          </ac:spMkLst>
        </pc:spChg>
        <pc:spChg chg="add del">
          <ac:chgData name="Stoneburner, Kurt" userId="S::kurt.stoneburner@abc.com::75cb90dd-3f28-472f-8358-7e14df86cc5a" providerId="AD" clId="Web-{2A2F0B81-6579-FE0C-A503-004528CA7723}" dt="2020-11-20T23:06:23.036" v="521"/>
          <ac:spMkLst>
            <pc:docMk/>
            <pc:sldMk cId="2306628960" sldId="277"/>
            <ac:spMk id="8" creationId="{9AA72BD9-2C5A-4EDC-931F-5AA08EACA0F3}"/>
          </ac:spMkLst>
        </pc:spChg>
        <pc:spChg chg="add del">
          <ac:chgData name="Stoneburner, Kurt" userId="S::kurt.stoneburner@abc.com::75cb90dd-3f28-472f-8358-7e14df86cc5a" providerId="AD" clId="Web-{2A2F0B81-6579-FE0C-A503-004528CA7723}" dt="2020-11-20T23:06:23.036" v="521"/>
          <ac:spMkLst>
            <pc:docMk/>
            <pc:sldMk cId="2306628960" sldId="277"/>
            <ac:spMk id="9" creationId="{DD3981AC-7B61-4947-BCF3-F7AA7FA385B9}"/>
          </ac:spMkLst>
        </pc:spChg>
        <pc:spChg chg="add del">
          <ac:chgData name="Stoneburner, Kurt" userId="S::kurt.stoneburner@abc.com::75cb90dd-3f28-472f-8358-7e14df86cc5a" providerId="AD" clId="Web-{2A2F0B81-6579-FE0C-A503-004528CA7723}" dt="2020-11-20T23:06:23.036" v="521"/>
          <ac:spMkLst>
            <pc:docMk/>
            <pc:sldMk cId="2306628960" sldId="277"/>
            <ac:spMk id="10" creationId="{55D4142C-5077-457F-A6AD-3FECFDB39685}"/>
          </ac:spMkLst>
        </pc:spChg>
        <pc:spChg chg="add del">
          <ac:chgData name="Stoneburner, Kurt" userId="S::kurt.stoneburner@abc.com::75cb90dd-3f28-472f-8358-7e14df86cc5a" providerId="AD" clId="Web-{2A2F0B81-6579-FE0C-A503-004528CA7723}" dt="2020-11-20T23:06:15.443" v="519"/>
          <ac:spMkLst>
            <pc:docMk/>
            <pc:sldMk cId="2306628960" sldId="277"/>
            <ac:spMk id="11" creationId="{7C432AFE-B3D2-4BFF-BF8F-96C27AFF1AC7}"/>
          </ac:spMkLst>
        </pc:spChg>
        <pc:spChg chg="add">
          <ac:chgData name="Stoneburner, Kurt" userId="S::kurt.stoneburner@abc.com::75cb90dd-3f28-472f-8358-7e14df86cc5a" providerId="AD" clId="Web-{2A2F0B81-6579-FE0C-A503-004528CA7723}" dt="2020-11-20T23:06:23.115" v="522"/>
          <ac:spMkLst>
            <pc:docMk/>
            <pc:sldMk cId="2306628960" sldId="277"/>
            <ac:spMk id="12" creationId="{359A3DB9-EE7D-4798-881E-074BF03110AB}"/>
          </ac:spMkLst>
        </pc:spChg>
        <pc:spChg chg="add del">
          <ac:chgData name="Stoneburner, Kurt" userId="S::kurt.stoneburner@abc.com::75cb90dd-3f28-472f-8358-7e14df86cc5a" providerId="AD" clId="Web-{2A2F0B81-6579-FE0C-A503-004528CA7723}" dt="2020-11-20T23:06:15.443" v="519"/>
          <ac:spMkLst>
            <pc:docMk/>
            <pc:sldMk cId="2306628960" sldId="277"/>
            <ac:spMk id="13" creationId="{AF2F604E-43BE-4DC3-B983-E071523364F8}"/>
          </ac:spMkLst>
        </pc:spChg>
        <pc:spChg chg="add">
          <ac:chgData name="Stoneburner, Kurt" userId="S::kurt.stoneburner@abc.com::75cb90dd-3f28-472f-8358-7e14df86cc5a" providerId="AD" clId="Web-{2A2F0B81-6579-FE0C-A503-004528CA7723}" dt="2020-11-20T23:06:23.115" v="522"/>
          <ac:spMkLst>
            <pc:docMk/>
            <pc:sldMk cId="2306628960" sldId="277"/>
            <ac:spMk id="14" creationId="{90353A7B-B248-4CE7-83DC-BBAAC9B401FB}"/>
          </ac:spMkLst>
        </pc:spChg>
        <pc:spChg chg="add del">
          <ac:chgData name="Stoneburner, Kurt" userId="S::kurt.stoneburner@abc.com::75cb90dd-3f28-472f-8358-7e14df86cc5a" providerId="AD" clId="Web-{2A2F0B81-6579-FE0C-A503-004528CA7723}" dt="2020-11-20T23:06:15.443" v="519"/>
          <ac:spMkLst>
            <pc:docMk/>
            <pc:sldMk cId="2306628960" sldId="277"/>
            <ac:spMk id="15" creationId="{08C9B587-E65E-4B52-B37C-ABEBB6E87928}"/>
          </ac:spMkLst>
        </pc:spChg>
        <pc:spChg chg="add del">
          <ac:chgData name="Stoneburner, Kurt" userId="S::kurt.stoneburner@abc.com::75cb90dd-3f28-472f-8358-7e14df86cc5a" providerId="AD" clId="Web-{2A2F0B81-6579-FE0C-A503-004528CA7723}" dt="2020-11-20T23:06:23.036" v="521"/>
          <ac:spMkLst>
            <pc:docMk/>
            <pc:sldMk cId="2306628960" sldId="277"/>
            <ac:spMk id="17" creationId="{7A5F0580-5EE9-419F-96EE-B6529EF6E7D0}"/>
          </ac:spMkLst>
        </pc:spChg>
        <pc:spChg chg="add">
          <ac:chgData name="Stoneburner, Kurt" userId="S::kurt.stoneburner@abc.com::75cb90dd-3f28-472f-8358-7e14df86cc5a" providerId="AD" clId="Web-{2A2F0B81-6579-FE0C-A503-004528CA7723}" dt="2020-11-20T23:06:23.115" v="522"/>
          <ac:spMkLst>
            <pc:docMk/>
            <pc:sldMk cId="2306628960" sldId="277"/>
            <ac:spMk id="32" creationId="{C1F12EE2-E42B-4EC0-82D3-A65F7CCD8F27}"/>
          </ac:spMkLst>
        </pc:spChg>
        <pc:spChg chg="add">
          <ac:chgData name="Stoneburner, Kurt" userId="S::kurt.stoneburner@abc.com::75cb90dd-3f28-472f-8358-7e14df86cc5a" providerId="AD" clId="Web-{2A2F0B81-6579-FE0C-A503-004528CA7723}" dt="2020-11-20T23:06:23.115" v="522"/>
          <ac:spMkLst>
            <pc:docMk/>
            <pc:sldMk cId="2306628960" sldId="277"/>
            <ac:spMk id="34" creationId="{E3E51905-F374-4E1A-97CF-B741584B74D5}"/>
          </ac:spMkLst>
        </pc:spChg>
        <pc:grpChg chg="add">
          <ac:chgData name="Stoneburner, Kurt" userId="S::kurt.stoneburner@abc.com::75cb90dd-3f28-472f-8358-7e14df86cc5a" providerId="AD" clId="Web-{2A2F0B81-6579-FE0C-A503-004528CA7723}" dt="2020-11-20T23:06:23.115" v="522"/>
          <ac:grpSpMkLst>
            <pc:docMk/>
            <pc:sldMk cId="2306628960" sldId="277"/>
            <ac:grpSpMk id="31" creationId="{DC966D94-1B7E-4ACD-9EB6-7214DDFD6B8B}"/>
          </ac:grpSpMkLst>
        </pc:grpChg>
        <pc:picChg chg="mod">
          <ac:chgData name="Stoneburner, Kurt" userId="S::kurt.stoneburner@abc.com::75cb90dd-3f28-472f-8358-7e14df86cc5a" providerId="AD" clId="Web-{2A2F0B81-6579-FE0C-A503-004528CA7723}" dt="2020-11-20T23:06:23.115" v="522"/>
          <ac:picMkLst>
            <pc:docMk/>
            <pc:sldMk cId="2306628960" sldId="277"/>
            <ac:picMk id="6" creationId="{997F9463-4F52-468B-B398-3E3D6A9F7496}"/>
          </ac:picMkLst>
        </pc:picChg>
      </pc:sldChg>
      <pc:sldChg chg="ord">
        <pc:chgData name="Stoneburner, Kurt" userId="S::kurt.stoneburner@abc.com::75cb90dd-3f28-472f-8358-7e14df86cc5a" providerId="AD" clId="Web-{2A2F0B81-6579-FE0C-A503-004528CA7723}" dt="2020-11-20T23:07:59.177" v="538"/>
        <pc:sldMkLst>
          <pc:docMk/>
          <pc:sldMk cId="999123357" sldId="279"/>
        </pc:sldMkLst>
      </pc:sldChg>
      <pc:sldChg chg="addSp delSp modSp mod ord setBg setClrOvrMap">
        <pc:chgData name="Stoneburner, Kurt" userId="S::kurt.stoneburner@abc.com::75cb90dd-3f28-472f-8358-7e14df86cc5a" providerId="AD" clId="Web-{2A2F0B81-6579-FE0C-A503-004528CA7723}" dt="2020-11-20T22:47:01.105" v="13"/>
        <pc:sldMkLst>
          <pc:docMk/>
          <pc:sldMk cId="2430322925" sldId="280"/>
        </pc:sldMkLst>
        <pc:spChg chg="add mod ord">
          <ac:chgData name="Stoneburner, Kurt" userId="S::kurt.stoneburner@abc.com::75cb90dd-3f28-472f-8358-7e14df86cc5a" providerId="AD" clId="Web-{2A2F0B81-6579-FE0C-A503-004528CA7723}" dt="2020-11-20T22:46:46.183" v="12"/>
          <ac:spMkLst>
            <pc:docMk/>
            <pc:sldMk cId="2430322925" sldId="280"/>
            <ac:spMk id="2" creationId="{0EDB0F7B-7849-4F63-A88F-588413A219FC}"/>
          </ac:spMkLst>
        </pc:spChg>
        <pc:spChg chg="add mod">
          <ac:chgData name="Stoneburner, Kurt" userId="S::kurt.stoneburner@abc.com::75cb90dd-3f28-472f-8358-7e14df86cc5a" providerId="AD" clId="Web-{2A2F0B81-6579-FE0C-A503-004528CA7723}" dt="2020-11-20T22:46:46.183" v="12"/>
          <ac:spMkLst>
            <pc:docMk/>
            <pc:sldMk cId="2430322925" sldId="280"/>
            <ac:spMk id="6" creationId="{0016DA6B-90E5-428C-8818-C8727C053002}"/>
          </ac:spMkLst>
        </pc:spChg>
        <pc:spChg chg="add">
          <ac:chgData name="Stoneburner, Kurt" userId="S::kurt.stoneburner@abc.com::75cb90dd-3f28-472f-8358-7e14df86cc5a" providerId="AD" clId="Web-{2A2F0B81-6579-FE0C-A503-004528CA7723}" dt="2020-11-20T22:46:46.183" v="12"/>
          <ac:spMkLst>
            <pc:docMk/>
            <pc:sldMk cId="2430322925" sldId="280"/>
            <ac:spMk id="8" creationId="{9AA72BD9-2C5A-4EDC-931F-5AA08EACA0F3}"/>
          </ac:spMkLst>
        </pc:spChg>
        <pc:spChg chg="add">
          <ac:chgData name="Stoneburner, Kurt" userId="S::kurt.stoneburner@abc.com::75cb90dd-3f28-472f-8358-7e14df86cc5a" providerId="AD" clId="Web-{2A2F0B81-6579-FE0C-A503-004528CA7723}" dt="2020-11-20T22:46:46.183" v="12"/>
          <ac:spMkLst>
            <pc:docMk/>
            <pc:sldMk cId="2430322925" sldId="280"/>
            <ac:spMk id="9" creationId="{DD3981AC-7B61-4947-BCF3-F7AA7FA385B9}"/>
          </ac:spMkLst>
        </pc:spChg>
        <pc:spChg chg="add del">
          <ac:chgData name="Stoneburner, Kurt" userId="S::kurt.stoneburner@abc.com::75cb90dd-3f28-472f-8358-7e14df86cc5a" providerId="AD" clId="Web-{2A2F0B81-6579-FE0C-A503-004528CA7723}" dt="2020-11-20T22:46:46.168" v="11"/>
          <ac:spMkLst>
            <pc:docMk/>
            <pc:sldMk cId="2430322925" sldId="280"/>
            <ac:spMk id="11" creationId="{E862BE82-D00D-42C1-BF16-93AA37870C32}"/>
          </ac:spMkLst>
        </pc:spChg>
        <pc:spChg chg="add del">
          <ac:chgData name="Stoneburner, Kurt" userId="S::kurt.stoneburner@abc.com::75cb90dd-3f28-472f-8358-7e14df86cc5a" providerId="AD" clId="Web-{2A2F0B81-6579-FE0C-A503-004528CA7723}" dt="2020-11-20T22:46:46.168" v="11"/>
          <ac:spMkLst>
            <pc:docMk/>
            <pc:sldMk cId="2430322925" sldId="280"/>
            <ac:spMk id="13" creationId="{F6D92C2D-1D3D-4974-918C-06579FB354A9}"/>
          </ac:spMkLst>
        </pc:spChg>
        <pc:spChg chg="add">
          <ac:chgData name="Stoneburner, Kurt" userId="S::kurt.stoneburner@abc.com::75cb90dd-3f28-472f-8358-7e14df86cc5a" providerId="AD" clId="Web-{2A2F0B81-6579-FE0C-A503-004528CA7723}" dt="2020-11-20T22:46:46.183" v="12"/>
          <ac:spMkLst>
            <pc:docMk/>
            <pc:sldMk cId="2430322925" sldId="280"/>
            <ac:spMk id="15" creationId="{55D4142C-5077-457F-A6AD-3FECFDB39685}"/>
          </ac:spMkLst>
        </pc:spChg>
        <pc:spChg chg="add">
          <ac:chgData name="Stoneburner, Kurt" userId="S::kurt.stoneburner@abc.com::75cb90dd-3f28-472f-8358-7e14df86cc5a" providerId="AD" clId="Web-{2A2F0B81-6579-FE0C-A503-004528CA7723}" dt="2020-11-20T22:46:46.183" v="12"/>
          <ac:spMkLst>
            <pc:docMk/>
            <pc:sldMk cId="2430322925" sldId="280"/>
            <ac:spMk id="17" creationId="{7A5F0580-5EE9-419F-96EE-B6529EF6E7D0}"/>
          </ac:spMkLst>
        </pc:spChg>
        <pc:picChg chg="mod">
          <ac:chgData name="Stoneburner, Kurt" userId="S::kurt.stoneburner@abc.com::75cb90dd-3f28-472f-8358-7e14df86cc5a" providerId="AD" clId="Web-{2A2F0B81-6579-FE0C-A503-004528CA7723}" dt="2020-11-20T22:46:46.183" v="12"/>
          <ac:picMkLst>
            <pc:docMk/>
            <pc:sldMk cId="2430322925" sldId="280"/>
            <ac:picMk id="3" creationId="{F1CE620B-24DE-4AB1-A2BC-B9A12E8989B4}"/>
          </ac:picMkLst>
        </pc:picChg>
      </pc:sldChg>
      <pc:sldChg chg="ord">
        <pc:chgData name="Stoneburner, Kurt" userId="S::kurt.stoneburner@abc.com::75cb90dd-3f28-472f-8358-7e14df86cc5a" providerId="AD" clId="Web-{2A2F0B81-6579-FE0C-A503-004528CA7723}" dt="2020-11-20T23:07:48.193" v="537"/>
        <pc:sldMkLst>
          <pc:docMk/>
          <pc:sldMk cId="1043771036" sldId="281"/>
        </pc:sldMkLst>
      </pc:sldChg>
      <pc:sldChg chg="ord">
        <pc:chgData name="Stoneburner, Kurt" userId="S::kurt.stoneburner@abc.com::75cb90dd-3f28-472f-8358-7e14df86cc5a" providerId="AD" clId="Web-{2A2F0B81-6579-FE0C-A503-004528CA7723}" dt="2020-11-20T23:08:07.536" v="539"/>
        <pc:sldMkLst>
          <pc:docMk/>
          <pc:sldMk cId="463612260" sldId="282"/>
        </pc:sldMkLst>
      </pc:sldChg>
      <pc:sldChg chg="ord">
        <pc:chgData name="Stoneburner, Kurt" userId="S::kurt.stoneburner@abc.com::75cb90dd-3f28-472f-8358-7e14df86cc5a" providerId="AD" clId="Web-{2A2F0B81-6579-FE0C-A503-004528CA7723}" dt="2020-11-20T23:08:18.646" v="540"/>
        <pc:sldMkLst>
          <pc:docMk/>
          <pc:sldMk cId="1737747219" sldId="283"/>
        </pc:sldMkLst>
      </pc:sldChg>
      <pc:sldChg chg="ord">
        <pc:chgData name="Stoneburner, Kurt" userId="S::kurt.stoneburner@abc.com::75cb90dd-3f28-472f-8358-7e14df86cc5a" providerId="AD" clId="Web-{2A2F0B81-6579-FE0C-A503-004528CA7723}" dt="2020-11-20T23:08:27.380" v="541"/>
        <pc:sldMkLst>
          <pc:docMk/>
          <pc:sldMk cId="3343769949" sldId="284"/>
        </pc:sldMkLst>
      </pc:sldChg>
      <pc:sldChg chg="ord">
        <pc:chgData name="Stoneburner, Kurt" userId="S::kurt.stoneburner@abc.com::75cb90dd-3f28-472f-8358-7e14df86cc5a" providerId="AD" clId="Web-{2A2F0B81-6579-FE0C-A503-004528CA7723}" dt="2020-11-20T23:08:36.288" v="542"/>
        <pc:sldMkLst>
          <pc:docMk/>
          <pc:sldMk cId="3399553892" sldId="285"/>
        </pc:sldMkLst>
      </pc:sldChg>
      <pc:sldChg chg="ord">
        <pc:chgData name="Stoneburner, Kurt" userId="S::kurt.stoneburner@abc.com::75cb90dd-3f28-472f-8358-7e14df86cc5a" providerId="AD" clId="Web-{2A2F0B81-6579-FE0C-A503-004528CA7723}" dt="2020-11-20T23:08:44.774" v="543"/>
        <pc:sldMkLst>
          <pc:docMk/>
          <pc:sldMk cId="916982802" sldId="286"/>
        </pc:sldMkLst>
      </pc:sldChg>
      <pc:sldChg chg="addSp modSp new mod ord setBg">
        <pc:chgData name="Stoneburner, Kurt" userId="S::kurt.stoneburner@abc.com::75cb90dd-3f28-472f-8358-7e14df86cc5a" providerId="AD" clId="Web-{2A2F0B81-6579-FE0C-A503-004528CA7723}" dt="2020-11-20T23:08:55.229" v="544"/>
        <pc:sldMkLst>
          <pc:docMk/>
          <pc:sldMk cId="1138849903" sldId="287"/>
        </pc:sldMkLst>
        <pc:spChg chg="add">
          <ac:chgData name="Stoneburner, Kurt" userId="S::kurt.stoneburner@abc.com::75cb90dd-3f28-472f-8358-7e14df86cc5a" providerId="AD" clId="Web-{2A2F0B81-6579-FE0C-A503-004528CA7723}" dt="2020-11-20T22:30:09.232" v="3"/>
          <ac:spMkLst>
            <pc:docMk/>
            <pc:sldMk cId="1138849903" sldId="287"/>
            <ac:spMk id="7" creationId="{42A4FC2C-047E-45A5-965D-8E1E3BF09BC6}"/>
          </ac:spMkLst>
        </pc:spChg>
        <pc:picChg chg="add mod">
          <ac:chgData name="Stoneburner, Kurt" userId="S::kurt.stoneburner@abc.com::75cb90dd-3f28-472f-8358-7e14df86cc5a" providerId="AD" clId="Web-{2A2F0B81-6579-FE0C-A503-004528CA7723}" dt="2020-11-20T22:30:09.232" v="3"/>
          <ac:picMkLst>
            <pc:docMk/>
            <pc:sldMk cId="1138849903" sldId="287"/>
            <ac:picMk id="2" creationId="{081DC094-D037-44B0-B4EC-A8572AE40A3B}"/>
          </ac:picMkLst>
        </pc:picChg>
      </pc:sldChg>
      <pc:sldChg chg="add ord replId">
        <pc:chgData name="Stoneburner, Kurt" userId="S::kurt.stoneburner@abc.com::75cb90dd-3f28-472f-8358-7e14df86cc5a" providerId="AD" clId="Web-{2A2F0B81-6579-FE0C-A503-004528CA7723}" dt="2020-11-20T23:07:32.364" v="534"/>
        <pc:sldMkLst>
          <pc:docMk/>
          <pc:sldMk cId="1286632678" sldId="288"/>
        </pc:sldMkLst>
      </pc:sldChg>
      <pc:sldChg chg="add ord replId">
        <pc:chgData name="Stoneburner, Kurt" userId="S::kurt.stoneburner@abc.com::75cb90dd-3f28-472f-8358-7e14df86cc5a" providerId="AD" clId="Web-{2A2F0B81-6579-FE0C-A503-004528CA7723}" dt="2020-11-20T23:07:24.005" v="533"/>
        <pc:sldMkLst>
          <pc:docMk/>
          <pc:sldMk cId="183177995" sldId="289"/>
        </pc:sldMkLst>
      </pc:sldChg>
      <pc:sldChg chg="addSp delSp modSp add del mod replId setBg setClrOvrMap">
        <pc:chgData name="Stoneburner, Kurt" userId="S::kurt.stoneburner@abc.com::75cb90dd-3f28-472f-8358-7e14df86cc5a" providerId="AD" clId="Web-{2A2F0B81-6579-FE0C-A503-004528CA7723}" dt="2020-11-21T01:06:53.455" v="2085"/>
        <pc:sldMkLst>
          <pc:docMk/>
          <pc:sldMk cId="164955990" sldId="290"/>
        </pc:sldMkLst>
        <pc:spChg chg="mod">
          <ac:chgData name="Stoneburner, Kurt" userId="S::kurt.stoneburner@abc.com::75cb90dd-3f28-472f-8358-7e14df86cc5a" providerId="AD" clId="Web-{2A2F0B81-6579-FE0C-A503-004528CA7723}" dt="2020-11-21T00:41:01.376" v="1911"/>
          <ac:spMkLst>
            <pc:docMk/>
            <pc:sldMk cId="164955990" sldId="290"/>
            <ac:spMk id="2" creationId="{23AEAA3A-FD61-4DD0-8C4C-42D6C479248C}"/>
          </ac:spMkLst>
        </pc:spChg>
        <pc:spChg chg="mod ord">
          <ac:chgData name="Stoneburner, Kurt" userId="S::kurt.stoneburner@abc.com::75cb90dd-3f28-472f-8358-7e14df86cc5a" providerId="AD" clId="Web-{2A2F0B81-6579-FE0C-A503-004528CA7723}" dt="2020-11-21T00:41:01.376" v="1911"/>
          <ac:spMkLst>
            <pc:docMk/>
            <pc:sldMk cId="164955990" sldId="290"/>
            <ac:spMk id="4" creationId="{8E7FB26C-944E-422C-A85F-4CC9D27F7F99}"/>
          </ac:spMkLst>
        </pc:spChg>
        <pc:spChg chg="add del">
          <ac:chgData name="Stoneburner, Kurt" userId="S::kurt.stoneburner@abc.com::75cb90dd-3f28-472f-8358-7e14df86cc5a" providerId="AD" clId="Web-{2A2F0B81-6579-FE0C-A503-004528CA7723}" dt="2020-11-21T00:39:54.673" v="1895"/>
          <ac:spMkLst>
            <pc:docMk/>
            <pc:sldMk cId="164955990" sldId="290"/>
            <ac:spMk id="62" creationId="{D4993743-B10A-433C-9996-3035D2C3ABC6}"/>
          </ac:spMkLst>
        </pc:spChg>
        <pc:spChg chg="add del">
          <ac:chgData name="Stoneburner, Kurt" userId="S::kurt.stoneburner@abc.com::75cb90dd-3f28-472f-8358-7e14df86cc5a" providerId="AD" clId="Web-{2A2F0B81-6579-FE0C-A503-004528CA7723}" dt="2020-11-21T00:39:54.673" v="1895"/>
          <ac:spMkLst>
            <pc:docMk/>
            <pc:sldMk cId="164955990" sldId="290"/>
            <ac:spMk id="64" creationId="{BB3B8946-A0AA-42D4-8A24-639DC6EA170E}"/>
          </ac:spMkLst>
        </pc:spChg>
        <pc:spChg chg="add del">
          <ac:chgData name="Stoneburner, Kurt" userId="S::kurt.stoneburner@abc.com::75cb90dd-3f28-472f-8358-7e14df86cc5a" providerId="AD" clId="Web-{2A2F0B81-6579-FE0C-A503-004528CA7723}" dt="2020-11-21T00:39:54.673" v="1895"/>
          <ac:spMkLst>
            <pc:docMk/>
            <pc:sldMk cId="164955990" sldId="290"/>
            <ac:spMk id="66" creationId="{AB1038E6-06EF-4DCB-B52E-D3825C50F7C6}"/>
          </ac:spMkLst>
        </pc:spChg>
        <pc:spChg chg="add del">
          <ac:chgData name="Stoneburner, Kurt" userId="S::kurt.stoneburner@abc.com::75cb90dd-3f28-472f-8358-7e14df86cc5a" providerId="AD" clId="Web-{2A2F0B81-6579-FE0C-A503-004528CA7723}" dt="2020-11-21T00:39:54.673" v="1895"/>
          <ac:spMkLst>
            <pc:docMk/>
            <pc:sldMk cId="164955990" sldId="290"/>
            <ac:spMk id="68" creationId="{5C7EF35C-8B7D-4026-8F09-8B2B2250579B}"/>
          </ac:spMkLst>
        </pc:spChg>
        <pc:spChg chg="add del">
          <ac:chgData name="Stoneburner, Kurt" userId="S::kurt.stoneburner@abc.com::75cb90dd-3f28-472f-8358-7e14df86cc5a" providerId="AD" clId="Web-{2A2F0B81-6579-FE0C-A503-004528CA7723}" dt="2020-11-21T00:39:54.673" v="1895"/>
          <ac:spMkLst>
            <pc:docMk/>
            <pc:sldMk cId="164955990" sldId="290"/>
            <ac:spMk id="70" creationId="{5F24A71D-C0A9-49AC-B2D1-5A9EA2BD383E}"/>
          </ac:spMkLst>
        </pc:spChg>
        <pc:spChg chg="add del">
          <ac:chgData name="Stoneburner, Kurt" userId="S::kurt.stoneburner@abc.com::75cb90dd-3f28-472f-8358-7e14df86cc5a" providerId="AD" clId="Web-{2A2F0B81-6579-FE0C-A503-004528CA7723}" dt="2020-11-21T00:39:54.673" v="1895"/>
          <ac:spMkLst>
            <pc:docMk/>
            <pc:sldMk cId="164955990" sldId="290"/>
            <ac:spMk id="72" creationId="{14280C55-570C-4284-9850-B2BA33DB6726}"/>
          </ac:spMkLst>
        </pc:spChg>
        <pc:spChg chg="add del">
          <ac:chgData name="Stoneburner, Kurt" userId="S::kurt.stoneburner@abc.com::75cb90dd-3f28-472f-8358-7e14df86cc5a" providerId="AD" clId="Web-{2A2F0B81-6579-FE0C-A503-004528CA7723}" dt="2020-11-21T00:39:54.642" v="1894"/>
          <ac:spMkLst>
            <pc:docMk/>
            <pc:sldMk cId="164955990" sldId="290"/>
            <ac:spMk id="74" creationId="{EA9E6440-28AB-43CB-B9F2-B84F6A187783}"/>
          </ac:spMkLst>
        </pc:spChg>
        <pc:spChg chg="add del">
          <ac:chgData name="Stoneburner, Kurt" userId="S::kurt.stoneburner@abc.com::75cb90dd-3f28-472f-8358-7e14df86cc5a" providerId="AD" clId="Web-{2A2F0B81-6579-FE0C-A503-004528CA7723}" dt="2020-11-21T00:41:01.376" v="1911"/>
          <ac:spMkLst>
            <pc:docMk/>
            <pc:sldMk cId="164955990" sldId="290"/>
            <ac:spMk id="75" creationId="{C99A8FB7-A79B-4BC9-9D56-B79587F6AA3E}"/>
          </ac:spMkLst>
        </pc:spChg>
        <pc:spChg chg="add del">
          <ac:chgData name="Stoneburner, Kurt" userId="S::kurt.stoneburner@abc.com::75cb90dd-3f28-472f-8358-7e14df86cc5a" providerId="AD" clId="Web-{2A2F0B81-6579-FE0C-A503-004528CA7723}" dt="2020-11-21T00:41:01.376" v="1911"/>
          <ac:spMkLst>
            <pc:docMk/>
            <pc:sldMk cId="164955990" sldId="290"/>
            <ac:spMk id="76" creationId="{B6114379-CEF2-4927-BEAC-763037C09A9E}"/>
          </ac:spMkLst>
        </pc:spChg>
        <pc:spChg chg="add del">
          <ac:chgData name="Stoneburner, Kurt" userId="S::kurt.stoneburner@abc.com::75cb90dd-3f28-472f-8358-7e14df86cc5a" providerId="AD" clId="Web-{2A2F0B81-6579-FE0C-A503-004528CA7723}" dt="2020-11-21T00:39:41.392" v="1892"/>
          <ac:spMkLst>
            <pc:docMk/>
            <pc:sldMk cId="164955990" sldId="290"/>
            <ac:spMk id="77" creationId="{2EEE8F11-3582-44B7-9869-F2D26D7DD9D4}"/>
          </ac:spMkLst>
        </pc:spChg>
        <pc:spChg chg="add del">
          <ac:chgData name="Stoneburner, Kurt" userId="S::kurt.stoneburner@abc.com::75cb90dd-3f28-472f-8358-7e14df86cc5a" providerId="AD" clId="Web-{2A2F0B81-6579-FE0C-A503-004528CA7723}" dt="2020-11-21T00:41:01.376" v="1911"/>
          <ac:spMkLst>
            <pc:docMk/>
            <pc:sldMk cId="164955990" sldId="290"/>
            <ac:spMk id="78" creationId="{B23893E2-3349-46D7-A7AA-B9E447957FB1}"/>
          </ac:spMkLst>
        </pc:spChg>
        <pc:spChg chg="add del">
          <ac:chgData name="Stoneburner, Kurt" userId="S::kurt.stoneburner@abc.com::75cb90dd-3f28-472f-8358-7e14df86cc5a" providerId="AD" clId="Web-{2A2F0B81-6579-FE0C-A503-004528CA7723}" dt="2020-11-21T00:39:41.392" v="1892"/>
          <ac:spMkLst>
            <pc:docMk/>
            <pc:sldMk cId="164955990" sldId="290"/>
            <ac:spMk id="79" creationId="{2141F1CC-6A53-4BCF-9127-AABB52E2497E}"/>
          </ac:spMkLst>
        </pc:spChg>
        <pc:spChg chg="add del">
          <ac:chgData name="Stoneburner, Kurt" userId="S::kurt.stoneburner@abc.com::75cb90dd-3f28-472f-8358-7e14df86cc5a" providerId="AD" clId="Web-{2A2F0B81-6579-FE0C-A503-004528CA7723}" dt="2020-11-21T00:39:41.392" v="1892"/>
          <ac:spMkLst>
            <pc:docMk/>
            <pc:sldMk cId="164955990" sldId="290"/>
            <ac:spMk id="81" creationId="{561B2B49-7142-4CA8-A929-4671548E6A5A}"/>
          </ac:spMkLst>
        </pc:spChg>
        <pc:spChg chg="add del">
          <ac:chgData name="Stoneburner, Kurt" userId="S::kurt.stoneburner@abc.com::75cb90dd-3f28-472f-8358-7e14df86cc5a" providerId="AD" clId="Web-{2A2F0B81-6579-FE0C-A503-004528CA7723}" dt="2020-11-21T00:41:01.376" v="1911"/>
          <ac:spMkLst>
            <pc:docMk/>
            <pc:sldMk cId="164955990" sldId="290"/>
            <ac:spMk id="83" creationId="{C14C23C8-0D86-4D9E-A9C7-76291675C442}"/>
          </ac:spMkLst>
        </pc:spChg>
        <pc:spChg chg="add del">
          <ac:chgData name="Stoneburner, Kurt" userId="S::kurt.stoneburner@abc.com::75cb90dd-3f28-472f-8358-7e14df86cc5a" providerId="AD" clId="Web-{2A2F0B81-6579-FE0C-A503-004528CA7723}" dt="2020-11-21T00:41:01.376" v="1911"/>
          <ac:spMkLst>
            <pc:docMk/>
            <pc:sldMk cId="164955990" sldId="290"/>
            <ac:spMk id="85" creationId="{2B7592FE-10D1-4664-B623-353F47C8DF7F}"/>
          </ac:spMkLst>
        </pc:spChg>
        <pc:spChg chg="add del">
          <ac:chgData name="Stoneburner, Kurt" userId="S::kurt.stoneburner@abc.com::75cb90dd-3f28-472f-8358-7e14df86cc5a" providerId="AD" clId="Web-{2A2F0B81-6579-FE0C-A503-004528CA7723}" dt="2020-11-21T00:41:01.376" v="1911"/>
          <ac:spMkLst>
            <pc:docMk/>
            <pc:sldMk cId="164955990" sldId="290"/>
            <ac:spMk id="87" creationId="{32248578-C6EF-47FB-8B88-AD65C27452B1}"/>
          </ac:spMkLst>
        </pc:spChg>
        <pc:spChg chg="add">
          <ac:chgData name="Stoneburner, Kurt" userId="S::kurt.stoneburner@abc.com::75cb90dd-3f28-472f-8358-7e14df86cc5a" providerId="AD" clId="Web-{2A2F0B81-6579-FE0C-A503-004528CA7723}" dt="2020-11-21T00:41:01.376" v="1911"/>
          <ac:spMkLst>
            <pc:docMk/>
            <pc:sldMk cId="164955990" sldId="290"/>
            <ac:spMk id="89" creationId="{EA9E6440-28AB-43CB-B9F2-B84F6A187783}"/>
          </ac:spMkLst>
        </pc:spChg>
        <pc:spChg chg="add del">
          <ac:chgData name="Stoneburner, Kurt" userId="S::kurt.stoneburner@abc.com::75cb90dd-3f28-472f-8358-7e14df86cc5a" providerId="AD" clId="Web-{2A2F0B81-6579-FE0C-A503-004528CA7723}" dt="2020-11-21T00:41:01.360" v="1910"/>
          <ac:spMkLst>
            <pc:docMk/>
            <pc:sldMk cId="164955990" sldId="290"/>
            <ac:spMk id="92" creationId="{C4E4288A-DFC8-40A2-90E5-70E851A933AD}"/>
          </ac:spMkLst>
        </pc:spChg>
        <pc:spChg chg="add del">
          <ac:chgData name="Stoneburner, Kurt" userId="S::kurt.stoneburner@abc.com::75cb90dd-3f28-472f-8358-7e14df86cc5a" providerId="AD" clId="Web-{2A2F0B81-6579-FE0C-A503-004528CA7723}" dt="2020-11-21T00:41:01.360" v="1910"/>
          <ac:spMkLst>
            <pc:docMk/>
            <pc:sldMk cId="164955990" sldId="290"/>
            <ac:spMk id="98" creationId="{A9456821-26B9-4181-B181-305FB820DCC4}"/>
          </ac:spMkLst>
        </pc:spChg>
        <pc:spChg chg="add del">
          <ac:chgData name="Stoneburner, Kurt" userId="S::kurt.stoneburner@abc.com::75cb90dd-3f28-472f-8358-7e14df86cc5a" providerId="AD" clId="Web-{2A2F0B81-6579-FE0C-A503-004528CA7723}" dt="2020-11-21T00:41:01.360" v="1910"/>
          <ac:spMkLst>
            <pc:docMk/>
            <pc:sldMk cId="164955990" sldId="290"/>
            <ac:spMk id="100" creationId="{0035D6FE-7FA2-4D67-8767-6F7E98AB1602}"/>
          </ac:spMkLst>
        </pc:spChg>
        <pc:spChg chg="add del">
          <ac:chgData name="Stoneburner, Kurt" userId="S::kurt.stoneburner@abc.com::75cb90dd-3f28-472f-8358-7e14df86cc5a" providerId="AD" clId="Web-{2A2F0B81-6579-FE0C-A503-004528CA7723}" dt="2020-11-21T00:41:01.360" v="1910"/>
          <ac:spMkLst>
            <pc:docMk/>
            <pc:sldMk cId="164955990" sldId="290"/>
            <ac:spMk id="102" creationId="{0381C401-8AFE-4396-B195-C21EA1C7FB55}"/>
          </ac:spMkLst>
        </pc:spChg>
        <pc:grpChg chg="add del">
          <ac:chgData name="Stoneburner, Kurt" userId="S::kurt.stoneburner@abc.com::75cb90dd-3f28-472f-8358-7e14df86cc5a" providerId="AD" clId="Web-{2A2F0B81-6579-FE0C-A503-004528CA7723}" dt="2020-11-21T00:41:01.360" v="1910"/>
          <ac:grpSpMkLst>
            <pc:docMk/>
            <pc:sldMk cId="164955990" sldId="290"/>
            <ac:grpSpMk id="94" creationId="{B63C2D82-D4FA-4A37-BB01-1E7B21E4FF20}"/>
          </ac:grpSpMkLst>
        </pc:grpChg>
        <pc:picChg chg="add mod">
          <ac:chgData name="Stoneburner, Kurt" userId="S::kurt.stoneburner@abc.com::75cb90dd-3f28-472f-8358-7e14df86cc5a" providerId="AD" clId="Web-{2A2F0B81-6579-FE0C-A503-004528CA7723}" dt="2020-11-21T00:41:01.376" v="1911"/>
          <ac:picMkLst>
            <pc:docMk/>
            <pc:sldMk cId="164955990" sldId="290"/>
            <ac:picMk id="3" creationId="{7276B95F-3AA5-4D91-A104-B044CD3D33F0}"/>
          </ac:picMkLst>
        </pc:picChg>
        <pc:picChg chg="add del">
          <ac:chgData name="Stoneburner, Kurt" userId="S::kurt.stoneburner@abc.com::75cb90dd-3f28-472f-8358-7e14df86cc5a" providerId="AD" clId="Web-{2A2F0B81-6579-FE0C-A503-004528CA7723}" dt="2020-11-21T00:41:19.641" v="1913"/>
          <ac:picMkLst>
            <pc:docMk/>
            <pc:sldMk cId="164955990" sldId="290"/>
            <ac:picMk id="5" creationId="{C5ED050B-BE43-4589-B19E-A07C9250C6E5}"/>
          </ac:picMkLst>
        </pc:picChg>
        <pc:picChg chg="mod ord">
          <ac:chgData name="Stoneburner, Kurt" userId="S::kurt.stoneburner@abc.com::75cb90dd-3f28-472f-8358-7e14df86cc5a" providerId="AD" clId="Web-{2A2F0B81-6579-FE0C-A503-004528CA7723}" dt="2020-11-21T00:41:01.376" v="1911"/>
          <ac:picMkLst>
            <pc:docMk/>
            <pc:sldMk cId="164955990" sldId="290"/>
            <ac:picMk id="6" creationId="{E6CB68FB-3C2B-4494-B680-5AE0722B3BEE}"/>
          </ac:picMkLst>
        </pc:picChg>
        <pc:picChg chg="mod">
          <ac:chgData name="Stoneburner, Kurt" userId="S::kurt.stoneburner@abc.com::75cb90dd-3f28-472f-8358-7e14df86cc5a" providerId="AD" clId="Web-{2A2F0B81-6579-FE0C-A503-004528CA7723}" dt="2020-11-21T00:41:01.376" v="1911"/>
          <ac:picMkLst>
            <pc:docMk/>
            <pc:sldMk cId="164955990" sldId="290"/>
            <ac:picMk id="7" creationId="{B874B445-4014-498F-8037-E6924A064AF0}"/>
          </ac:picMkLst>
        </pc:picChg>
      </pc:sldChg>
      <pc:sldChg chg="add del replId">
        <pc:chgData name="Stoneburner, Kurt" userId="S::kurt.stoneburner@abc.com::75cb90dd-3f28-472f-8358-7e14df86cc5a" providerId="AD" clId="Web-{2A2F0B81-6579-FE0C-A503-004528CA7723}" dt="2020-11-21T00:36:35.361" v="1873"/>
        <pc:sldMkLst>
          <pc:docMk/>
          <pc:sldMk cId="190151703" sldId="290"/>
        </pc:sldMkLst>
      </pc:sldChg>
      <pc:sldChg chg="add del replId">
        <pc:chgData name="Stoneburner, Kurt" userId="S::kurt.stoneburner@abc.com::75cb90dd-3f28-472f-8358-7e14df86cc5a" providerId="AD" clId="Web-{2A2F0B81-6579-FE0C-A503-004528CA7723}" dt="2020-11-20T23:31:37.628" v="837"/>
        <pc:sldMkLst>
          <pc:docMk/>
          <pc:sldMk cId="3784351295" sldId="290"/>
        </pc:sldMkLst>
      </pc:sldChg>
      <pc:sldChg chg="add del replId">
        <pc:chgData name="Stoneburner, Kurt" userId="S::kurt.stoneburner@abc.com::75cb90dd-3f28-472f-8358-7e14df86cc5a" providerId="AD" clId="Web-{2A2F0B81-6579-FE0C-A503-004528CA7723}" dt="2020-11-21T00:41:36.907" v="1915"/>
        <pc:sldMkLst>
          <pc:docMk/>
          <pc:sldMk cId="1117673777" sldId="291"/>
        </pc:sldMkLst>
      </pc:sldChg>
      <pc:sldChg chg="addSp modSp new del">
        <pc:chgData name="Stoneburner, Kurt" userId="S::kurt.stoneburner@abc.com::75cb90dd-3f28-472f-8358-7e14df86cc5a" providerId="AD" clId="Web-{2A2F0B81-6579-FE0C-A503-004528CA7723}" dt="2020-11-20T23:31:34.409" v="836"/>
        <pc:sldMkLst>
          <pc:docMk/>
          <pc:sldMk cId="2042958204" sldId="291"/>
        </pc:sldMkLst>
        <pc:spChg chg="mod">
          <ac:chgData name="Stoneburner, Kurt" userId="S::kurt.stoneburner@abc.com::75cb90dd-3f28-472f-8358-7e14df86cc5a" providerId="AD" clId="Web-{2A2F0B81-6579-FE0C-A503-004528CA7723}" dt="2020-11-20T23:17:55.552" v="595" actId="20577"/>
          <ac:spMkLst>
            <pc:docMk/>
            <pc:sldMk cId="2042958204" sldId="291"/>
            <ac:spMk id="2" creationId="{4A918872-71A1-47C3-99C9-DC172D5A00BA}"/>
          </ac:spMkLst>
        </pc:spChg>
        <pc:spChg chg="mod">
          <ac:chgData name="Stoneburner, Kurt" userId="S::kurt.stoneburner@abc.com::75cb90dd-3f28-472f-8358-7e14df86cc5a" providerId="AD" clId="Web-{2A2F0B81-6579-FE0C-A503-004528CA7723}" dt="2020-11-20T23:17:47.255" v="590" actId="20577"/>
          <ac:spMkLst>
            <pc:docMk/>
            <pc:sldMk cId="2042958204" sldId="291"/>
            <ac:spMk id="3" creationId="{5C11B1A6-0606-40CF-AF3E-2F1081052750}"/>
          </ac:spMkLst>
        </pc:spChg>
        <pc:spChg chg="mod">
          <ac:chgData name="Stoneburner, Kurt" userId="S::kurt.stoneburner@abc.com::75cb90dd-3f28-472f-8358-7e14df86cc5a" providerId="AD" clId="Web-{2A2F0B81-6579-FE0C-A503-004528CA7723}" dt="2020-11-20T23:17:48.318" v="591" actId="20577"/>
          <ac:spMkLst>
            <pc:docMk/>
            <pc:sldMk cId="2042958204" sldId="291"/>
            <ac:spMk id="4" creationId="{AD440748-13A3-4759-8744-7D94CCCCA383}"/>
          </ac:spMkLst>
        </pc:spChg>
        <pc:picChg chg="add ord">
          <ac:chgData name="Stoneburner, Kurt" userId="S::kurt.stoneburner@abc.com::75cb90dd-3f28-472f-8358-7e14df86cc5a" providerId="AD" clId="Web-{2A2F0B81-6579-FE0C-A503-004528CA7723}" dt="2020-11-20T23:18:14.489" v="598"/>
          <ac:picMkLst>
            <pc:docMk/>
            <pc:sldMk cId="2042958204" sldId="291"/>
            <ac:picMk id="6" creationId="{2EE1FDAA-4B1E-43E7-B2C7-6C4512C9D697}"/>
          </ac:picMkLst>
        </pc:picChg>
      </pc:sldChg>
      <pc:sldChg chg="addSp delSp modSp new mod setBg">
        <pc:chgData name="Stoneburner, Kurt" userId="S::kurt.stoneburner@abc.com::75cb90dd-3f28-472f-8358-7e14df86cc5a" providerId="AD" clId="Web-{2A2F0B81-6579-FE0C-A503-004528CA7723}" dt="2020-11-21T01:01:30.721" v="2083" actId="1076"/>
        <pc:sldMkLst>
          <pc:docMk/>
          <pc:sldMk cId="3349568219" sldId="291"/>
        </pc:sldMkLst>
        <pc:spChg chg="add mod">
          <ac:chgData name="Stoneburner, Kurt" userId="S::kurt.stoneburner@abc.com::75cb90dd-3f28-472f-8358-7e14df86cc5a" providerId="AD" clId="Web-{2A2F0B81-6579-FE0C-A503-004528CA7723}" dt="2020-11-21T00:48:47.567" v="1956"/>
          <ac:spMkLst>
            <pc:docMk/>
            <pc:sldMk cId="3349568219" sldId="291"/>
            <ac:spMk id="3" creationId="{03B49364-B37F-4AA0-8354-452D1EEACD43}"/>
          </ac:spMkLst>
        </pc:spChg>
        <pc:spChg chg="add">
          <ac:chgData name="Stoneburner, Kurt" userId="S::kurt.stoneburner@abc.com::75cb90dd-3f28-472f-8358-7e14df86cc5a" providerId="AD" clId="Web-{2A2F0B81-6579-FE0C-A503-004528CA7723}" dt="2020-11-21T00:42:20.329" v="1922"/>
          <ac:spMkLst>
            <pc:docMk/>
            <pc:sldMk cId="3349568219" sldId="291"/>
            <ac:spMk id="4" creationId="{42A4FC2C-047E-45A5-965D-8E1E3BF09BC6}"/>
          </ac:spMkLst>
        </pc:spChg>
        <pc:spChg chg="add mod">
          <ac:chgData name="Stoneburner, Kurt" userId="S::kurt.stoneburner@abc.com::75cb90dd-3f28-472f-8358-7e14df86cc5a" providerId="AD" clId="Web-{2A2F0B81-6579-FE0C-A503-004528CA7723}" dt="2020-11-21T00:55:14.613" v="2028" actId="14100"/>
          <ac:spMkLst>
            <pc:docMk/>
            <pc:sldMk cId="3349568219" sldId="291"/>
            <ac:spMk id="5" creationId="{429790F8-7EB8-478A-9791-3BE285132538}"/>
          </ac:spMkLst>
        </pc:spChg>
        <pc:spChg chg="add del">
          <ac:chgData name="Stoneburner, Kurt" userId="S::kurt.stoneburner@abc.com::75cb90dd-3f28-472f-8358-7e14df86cc5a" providerId="AD" clId="Web-{2A2F0B81-6579-FE0C-A503-004528CA7723}" dt="2020-11-21T00:42:16.110" v="1919"/>
          <ac:spMkLst>
            <pc:docMk/>
            <pc:sldMk cId="3349568219" sldId="291"/>
            <ac:spMk id="7" creationId="{42A4FC2C-047E-45A5-965D-8E1E3BF09BC6}"/>
          </ac:spMkLst>
        </pc:spChg>
        <pc:spChg chg="add mod ord">
          <ac:chgData name="Stoneburner, Kurt" userId="S::kurt.stoneburner@abc.com::75cb90dd-3f28-472f-8358-7e14df86cc5a" providerId="AD" clId="Web-{2A2F0B81-6579-FE0C-A503-004528CA7723}" dt="2020-11-21T00:54:12.769" v="2020" actId="14100"/>
          <ac:spMkLst>
            <pc:docMk/>
            <pc:sldMk cId="3349568219" sldId="291"/>
            <ac:spMk id="13" creationId="{11FA042C-5231-4CA6-9000-92C9DC12F50F}"/>
          </ac:spMkLst>
        </pc:spChg>
        <pc:spChg chg="add mod ord">
          <ac:chgData name="Stoneburner, Kurt" userId="S::kurt.stoneburner@abc.com::75cb90dd-3f28-472f-8358-7e14df86cc5a" providerId="AD" clId="Web-{2A2F0B81-6579-FE0C-A503-004528CA7723}" dt="2020-11-21T00:54:31.379" v="2025"/>
          <ac:spMkLst>
            <pc:docMk/>
            <pc:sldMk cId="3349568219" sldId="291"/>
            <ac:spMk id="14" creationId="{9E0B7FA3-9978-427E-B214-9FC2C2DCBCB0}"/>
          </ac:spMkLst>
        </pc:spChg>
        <pc:spChg chg="add mod ord">
          <ac:chgData name="Stoneburner, Kurt" userId="S::kurt.stoneburner@abc.com::75cb90dd-3f28-472f-8358-7e14df86cc5a" providerId="AD" clId="Web-{2A2F0B81-6579-FE0C-A503-004528CA7723}" dt="2020-11-21T01:01:06.503" v="2082" actId="14100"/>
          <ac:spMkLst>
            <pc:docMk/>
            <pc:sldMk cId="3349568219" sldId="291"/>
            <ac:spMk id="16" creationId="{7FA76CBC-FAED-4E00-BC3E-384871B4FE37}"/>
          </ac:spMkLst>
        </pc:spChg>
        <pc:spChg chg="add mod">
          <ac:chgData name="Stoneburner, Kurt" userId="S::kurt.stoneburner@abc.com::75cb90dd-3f28-472f-8358-7e14df86cc5a" providerId="AD" clId="Web-{2A2F0B81-6579-FE0C-A503-004528CA7723}" dt="2020-11-21T00:59:44.472" v="2068" actId="20577"/>
          <ac:spMkLst>
            <pc:docMk/>
            <pc:sldMk cId="3349568219" sldId="291"/>
            <ac:spMk id="18" creationId="{C63410AB-18DB-43D9-A4C4-5463EAF478CE}"/>
          </ac:spMkLst>
        </pc:spChg>
        <pc:spChg chg="add mod">
          <ac:chgData name="Stoneburner, Kurt" userId="S::kurt.stoneburner@abc.com::75cb90dd-3f28-472f-8358-7e14df86cc5a" providerId="AD" clId="Web-{2A2F0B81-6579-FE0C-A503-004528CA7723}" dt="2020-11-21T00:58:58.409" v="2051" actId="1076"/>
          <ac:spMkLst>
            <pc:docMk/>
            <pc:sldMk cId="3349568219" sldId="291"/>
            <ac:spMk id="20" creationId="{2FB1DB02-3894-41B6-A88B-BAA31862B654}"/>
          </ac:spMkLst>
        </pc:spChg>
        <pc:spChg chg="add mod">
          <ac:chgData name="Stoneburner, Kurt" userId="S::kurt.stoneburner@abc.com::75cb90dd-3f28-472f-8358-7e14df86cc5a" providerId="AD" clId="Web-{2A2F0B81-6579-FE0C-A503-004528CA7723}" dt="2020-11-21T00:59:58.722" v="2071"/>
          <ac:spMkLst>
            <pc:docMk/>
            <pc:sldMk cId="3349568219" sldId="291"/>
            <ac:spMk id="22" creationId="{8AD4F9D1-66CE-443E-8796-3BDCC2C900F7}"/>
          </ac:spMkLst>
        </pc:spChg>
        <pc:picChg chg="add mod">
          <ac:chgData name="Stoneburner, Kurt" userId="S::kurt.stoneburner@abc.com::75cb90dd-3f28-472f-8358-7e14df86cc5a" providerId="AD" clId="Web-{2A2F0B81-6579-FE0C-A503-004528CA7723}" dt="2020-11-21T00:42:20.329" v="1922"/>
          <ac:picMkLst>
            <pc:docMk/>
            <pc:sldMk cId="3349568219" sldId="291"/>
            <ac:picMk id="2" creationId="{0688A4D6-5075-4966-8041-FEC80094DC00}"/>
          </ac:picMkLst>
        </pc:picChg>
        <pc:picChg chg="add mod">
          <ac:chgData name="Stoneburner, Kurt" userId="S::kurt.stoneburner@abc.com::75cb90dd-3f28-472f-8358-7e14df86cc5a" providerId="AD" clId="Web-{2A2F0B81-6579-FE0C-A503-004528CA7723}" dt="2020-11-21T00:54:40.191" v="2026" actId="1076"/>
          <ac:picMkLst>
            <pc:docMk/>
            <pc:sldMk cId="3349568219" sldId="291"/>
            <ac:picMk id="6" creationId="{259307E6-3F9D-4EA2-87DB-6FEB2001A37F}"/>
          </ac:picMkLst>
        </pc:picChg>
        <pc:picChg chg="add mod">
          <ac:chgData name="Stoneburner, Kurt" userId="S::kurt.stoneburner@abc.com::75cb90dd-3f28-472f-8358-7e14df86cc5a" providerId="AD" clId="Web-{2A2F0B81-6579-FE0C-A503-004528CA7723}" dt="2020-11-21T01:01:30.721" v="2083" actId="1076"/>
          <ac:picMkLst>
            <pc:docMk/>
            <pc:sldMk cId="3349568219" sldId="291"/>
            <ac:picMk id="10" creationId="{4F6AD8E4-47F8-4EDF-B239-950EF1F11C0A}"/>
          </ac:picMkLst>
        </pc:picChg>
        <pc:picChg chg="add del mod">
          <ac:chgData name="Stoneburner, Kurt" userId="S::kurt.stoneburner@abc.com::75cb90dd-3f28-472f-8358-7e14df86cc5a" providerId="AD" clId="Web-{2A2F0B81-6579-FE0C-A503-004528CA7723}" dt="2020-11-21T01:01:02.581" v="2081" actId="1076"/>
          <ac:picMkLst>
            <pc:docMk/>
            <pc:sldMk cId="3349568219" sldId="291"/>
            <ac:picMk id="12" creationId="{4A437BD6-8F60-465B-B265-B1DA1BB0A5E3}"/>
          </ac:picMkLst>
        </pc:picChg>
        <pc:picChg chg="add del">
          <ac:chgData name="Stoneburner, Kurt" userId="S::kurt.stoneburner@abc.com::75cb90dd-3f28-472f-8358-7e14df86cc5a" providerId="AD" clId="Web-{2A2F0B81-6579-FE0C-A503-004528CA7723}" dt="2020-11-21T00:52:22.348" v="2000"/>
          <ac:picMkLst>
            <pc:docMk/>
            <pc:sldMk cId="3349568219" sldId="291"/>
            <ac:picMk id="15" creationId="{1187FA8C-4777-4973-B0D1-797E4E000066}"/>
          </ac:picMkLst>
        </pc:picChg>
      </pc:sldChg>
      <pc:sldChg chg="addSp modSp new mod setBg setClrOvrMap">
        <pc:chgData name="Stoneburner, Kurt" userId="S::kurt.stoneburner@abc.com::75cb90dd-3f28-472f-8358-7e14df86cc5a" providerId="AD" clId="Web-{2A2F0B81-6579-FE0C-A503-004528CA7723}" dt="2020-11-21T02:32:11.770" v="3090"/>
        <pc:sldMkLst>
          <pc:docMk/>
          <pc:sldMk cId="3419492600" sldId="292"/>
        </pc:sldMkLst>
        <pc:spChg chg="add mod ord">
          <ac:chgData name="Stoneburner, Kurt" userId="S::kurt.stoneburner@abc.com::75cb90dd-3f28-472f-8358-7e14df86cc5a" providerId="AD" clId="Web-{2A2F0B81-6579-FE0C-A503-004528CA7723}" dt="2020-11-21T01:15:35.580" v="2171"/>
          <ac:spMkLst>
            <pc:docMk/>
            <pc:sldMk cId="3419492600" sldId="292"/>
            <ac:spMk id="3" creationId="{5807EA5E-4BB6-4BCD-A4AE-057DC9AB66B7}"/>
          </ac:spMkLst>
        </pc:spChg>
        <pc:spChg chg="add mod">
          <ac:chgData name="Stoneburner, Kurt" userId="S::kurt.stoneburner@abc.com::75cb90dd-3f28-472f-8358-7e14df86cc5a" providerId="AD" clId="Web-{2A2F0B81-6579-FE0C-A503-004528CA7723}" dt="2020-11-21T02:32:11.770" v="3090"/>
          <ac:spMkLst>
            <pc:docMk/>
            <pc:sldMk cId="3419492600" sldId="292"/>
            <ac:spMk id="5" creationId="{C13EB8B4-0C08-46A4-BA1D-AB94F30AF2FF}"/>
          </ac:spMkLst>
        </pc:spChg>
        <pc:spChg chg="add mod">
          <ac:chgData name="Stoneburner, Kurt" userId="S::kurt.stoneburner@abc.com::75cb90dd-3f28-472f-8358-7e14df86cc5a" providerId="AD" clId="Web-{2A2F0B81-6579-FE0C-A503-004528CA7723}" dt="2020-11-21T02:30:21.691" v="3084" actId="1076"/>
          <ac:spMkLst>
            <pc:docMk/>
            <pc:sldMk cId="3419492600" sldId="292"/>
            <ac:spMk id="6" creationId="{5846ACDB-98B9-4E9D-9ED2-79C96283F5A2}"/>
          </ac:spMkLst>
        </pc:spChg>
        <pc:spChg chg="add ord">
          <ac:chgData name="Stoneburner, Kurt" userId="S::kurt.stoneburner@abc.com::75cb90dd-3f28-472f-8358-7e14df86cc5a" providerId="AD" clId="Web-{2A2F0B81-6579-FE0C-A503-004528CA7723}" dt="2020-11-21T01:13:43.752" v="2154"/>
          <ac:spMkLst>
            <pc:docMk/>
            <pc:sldMk cId="3419492600" sldId="292"/>
            <ac:spMk id="7" creationId="{3B432D73-5C38-474F-AF96-A3228731BF36}"/>
          </ac:spMkLst>
        </pc:spChg>
        <pc:spChg chg="add mod ord">
          <ac:chgData name="Stoneburner, Kurt" userId="S::kurt.stoneburner@abc.com::75cb90dd-3f28-472f-8358-7e14df86cc5a" providerId="AD" clId="Web-{2A2F0B81-6579-FE0C-A503-004528CA7723}" dt="2020-11-21T01:16:42.330" v="2176"/>
          <ac:spMkLst>
            <pc:docMk/>
            <pc:sldMk cId="3419492600" sldId="292"/>
            <ac:spMk id="9" creationId="{3B2400CD-6B87-49D6-8C3A-F734C0D8FE9C}"/>
          </ac:spMkLst>
        </pc:spChg>
        <pc:spChg chg="add mod ord">
          <ac:chgData name="Stoneburner, Kurt" userId="S::kurt.stoneburner@abc.com::75cb90dd-3f28-472f-8358-7e14df86cc5a" providerId="AD" clId="Web-{2A2F0B81-6579-FE0C-A503-004528CA7723}" dt="2020-11-21T02:12:47.939" v="2207" actId="14100"/>
          <ac:spMkLst>
            <pc:docMk/>
            <pc:sldMk cId="3419492600" sldId="292"/>
            <ac:spMk id="10" creationId="{14BFD247-7486-4DF1-AFE8-0D769227CC67}"/>
          </ac:spMkLst>
        </pc:spChg>
        <pc:picChg chg="add mod ord">
          <ac:chgData name="Stoneburner, Kurt" userId="S::kurt.stoneburner@abc.com::75cb90dd-3f28-472f-8358-7e14df86cc5a" providerId="AD" clId="Web-{2A2F0B81-6579-FE0C-A503-004528CA7723}" dt="2020-11-21T01:13:38.721" v="2153"/>
          <ac:picMkLst>
            <pc:docMk/>
            <pc:sldMk cId="3419492600" sldId="292"/>
            <ac:picMk id="2" creationId="{860A07BC-0AC2-48DC-952E-8EF1C86E3ADF}"/>
          </ac:picMkLst>
        </pc:picChg>
        <pc:picChg chg="add mod">
          <ac:chgData name="Stoneburner, Kurt" userId="S::kurt.stoneburner@abc.com::75cb90dd-3f28-472f-8358-7e14df86cc5a" providerId="AD" clId="Web-{2A2F0B81-6579-FE0C-A503-004528CA7723}" dt="2020-11-21T02:12:43.877" v="2206" actId="1076"/>
          <ac:picMkLst>
            <pc:docMk/>
            <pc:sldMk cId="3419492600" sldId="292"/>
            <ac:picMk id="4" creationId="{98A74BD2-F812-4673-8350-8A1E1D729363}"/>
          </ac:picMkLst>
        </pc:picChg>
      </pc:sldChg>
      <pc:sldChg chg="add replId">
        <pc:chgData name="Stoneburner, Kurt" userId="S::kurt.stoneburner@abc.com::75cb90dd-3f28-472f-8358-7e14df86cc5a" providerId="AD" clId="Web-{2A2F0B81-6579-FE0C-A503-004528CA7723}" dt="2020-11-21T03:05:54.416" v="3217"/>
        <pc:sldMkLst>
          <pc:docMk/>
          <pc:sldMk cId="1723540649" sldId="293"/>
        </pc:sldMkLst>
      </pc:sldChg>
      <pc:sldChg chg="addSp delSp modSp new mod setBg">
        <pc:chgData name="Stoneburner, Kurt" userId="S::kurt.stoneburner@abc.com::75cb90dd-3f28-472f-8358-7e14df86cc5a" providerId="AD" clId="Web-{2A2F0B81-6579-FE0C-A503-004528CA7723}" dt="2020-11-21T03:14:19.245" v="3270"/>
        <pc:sldMkLst>
          <pc:docMk/>
          <pc:sldMk cId="734831500" sldId="294"/>
        </pc:sldMkLst>
        <pc:spChg chg="add mod">
          <ac:chgData name="Stoneburner, Kurt" userId="S::kurt.stoneburner@abc.com::75cb90dd-3f28-472f-8358-7e14df86cc5a" providerId="AD" clId="Web-{2A2F0B81-6579-FE0C-A503-004528CA7723}" dt="2020-11-21T03:10:28.792" v="3244"/>
          <ac:spMkLst>
            <pc:docMk/>
            <pc:sldMk cId="734831500" sldId="294"/>
            <ac:spMk id="3" creationId="{2E4C46CD-5FA3-4235-A2DF-7BC8C4FEFC7E}"/>
          </ac:spMkLst>
        </pc:spChg>
        <pc:spChg chg="add del mod">
          <ac:chgData name="Stoneburner, Kurt" userId="S::kurt.stoneburner@abc.com::75cb90dd-3f28-472f-8358-7e14df86cc5a" providerId="AD" clId="Web-{2A2F0B81-6579-FE0C-A503-004528CA7723}" dt="2020-11-21T03:11:06.604" v="3249"/>
          <ac:spMkLst>
            <pc:docMk/>
            <pc:sldMk cId="734831500" sldId="294"/>
            <ac:spMk id="4" creationId="{155C0BDD-1164-47FA-9EDA-46DA90EBAE72}"/>
          </ac:spMkLst>
        </pc:spChg>
        <pc:spChg chg="add mod">
          <ac:chgData name="Stoneburner, Kurt" userId="S::kurt.stoneburner@abc.com::75cb90dd-3f28-472f-8358-7e14df86cc5a" providerId="AD" clId="Web-{2A2F0B81-6579-FE0C-A503-004528CA7723}" dt="2020-11-21T03:14:12.214" v="3269"/>
          <ac:spMkLst>
            <pc:docMk/>
            <pc:sldMk cId="734831500" sldId="294"/>
            <ac:spMk id="5" creationId="{ECF00C1F-478C-49C7-9F35-62BDF53D0E5C}"/>
          </ac:spMkLst>
        </pc:spChg>
        <pc:spChg chg="add mod">
          <ac:chgData name="Stoneburner, Kurt" userId="S::kurt.stoneburner@abc.com::75cb90dd-3f28-472f-8358-7e14df86cc5a" providerId="AD" clId="Web-{2A2F0B81-6579-FE0C-A503-004528CA7723}" dt="2020-11-21T03:13:59.385" v="3268"/>
          <ac:spMkLst>
            <pc:docMk/>
            <pc:sldMk cId="734831500" sldId="294"/>
            <ac:spMk id="6" creationId="{808B3533-E7E1-44DD-B144-8CB7BCF0BCD2}"/>
          </ac:spMkLst>
        </pc:spChg>
        <pc:spChg chg="add del">
          <ac:chgData name="Stoneburner, Kurt" userId="S::kurt.stoneburner@abc.com::75cb90dd-3f28-472f-8358-7e14df86cc5a" providerId="AD" clId="Web-{2A2F0B81-6579-FE0C-A503-004528CA7723}" dt="2020-11-21T03:07:22.542" v="3222"/>
          <ac:spMkLst>
            <pc:docMk/>
            <pc:sldMk cId="734831500" sldId="294"/>
            <ac:spMk id="7" creationId="{42A4FC2C-047E-45A5-965D-8E1E3BF09BC6}"/>
          </ac:spMkLst>
        </pc:spChg>
        <pc:spChg chg="add mod">
          <ac:chgData name="Stoneburner, Kurt" userId="S::kurt.stoneburner@abc.com::75cb90dd-3f28-472f-8358-7e14df86cc5a" providerId="AD" clId="Web-{2A2F0B81-6579-FE0C-A503-004528CA7723}" dt="2020-11-21T03:14:19.245" v="3270"/>
          <ac:spMkLst>
            <pc:docMk/>
            <pc:sldMk cId="734831500" sldId="294"/>
            <ac:spMk id="8" creationId="{ACD7E48D-728A-4025-B367-576C985BC08A}"/>
          </ac:spMkLst>
        </pc:spChg>
        <pc:spChg chg="add mod ord">
          <ac:chgData name="Stoneburner, Kurt" userId="S::kurt.stoneburner@abc.com::75cb90dd-3f28-472f-8358-7e14df86cc5a" providerId="AD" clId="Web-{2A2F0B81-6579-FE0C-A503-004528CA7723}" dt="2020-11-21T03:13:44.932" v="3267"/>
          <ac:spMkLst>
            <pc:docMk/>
            <pc:sldMk cId="734831500" sldId="294"/>
            <ac:spMk id="9" creationId="{3199BA9C-2C94-4669-91CD-96202EA6F2B1}"/>
          </ac:spMkLst>
        </pc:spChg>
        <pc:picChg chg="add mod modCrop">
          <ac:chgData name="Stoneburner, Kurt" userId="S::kurt.stoneburner@abc.com::75cb90dd-3f28-472f-8358-7e14df86cc5a" providerId="AD" clId="Web-{2A2F0B81-6579-FE0C-A503-004528CA7723}" dt="2020-11-21T03:09:28.557" v="3234" actId="14100"/>
          <ac:picMkLst>
            <pc:docMk/>
            <pc:sldMk cId="734831500" sldId="294"/>
            <ac:picMk id="2" creationId="{A8787547-323F-4841-B582-36DF0978F4B2}"/>
          </ac:picMkLst>
        </pc:picChg>
      </pc:sldChg>
      <pc:sldChg chg="addSp delSp modSp add replId">
        <pc:chgData name="Stoneburner, Kurt" userId="S::kurt.stoneburner@abc.com::75cb90dd-3f28-472f-8358-7e14df86cc5a" providerId="AD" clId="Web-{2A2F0B81-6579-FE0C-A503-004528CA7723}" dt="2020-11-21T03:17:53.292" v="3297"/>
        <pc:sldMkLst>
          <pc:docMk/>
          <pc:sldMk cId="1539918714" sldId="295"/>
        </pc:sldMkLst>
        <pc:spChg chg="add mod">
          <ac:chgData name="Stoneburner, Kurt" userId="S::kurt.stoneburner@abc.com::75cb90dd-3f28-472f-8358-7e14df86cc5a" providerId="AD" clId="Web-{2A2F0B81-6579-FE0C-A503-004528CA7723}" dt="2020-11-21T03:14:59.385" v="3274" actId="1076"/>
          <ac:spMkLst>
            <pc:docMk/>
            <pc:sldMk cId="1539918714" sldId="295"/>
            <ac:spMk id="4" creationId="{B971D50D-47E3-4EA9-A6E9-711DA1C8D54D}"/>
          </ac:spMkLst>
        </pc:spChg>
        <pc:spChg chg="add mod ord">
          <ac:chgData name="Stoneburner, Kurt" userId="S::kurt.stoneburner@abc.com::75cb90dd-3f28-472f-8358-7e14df86cc5a" providerId="AD" clId="Web-{2A2F0B81-6579-FE0C-A503-004528CA7723}" dt="2020-11-21T03:17:53.292" v="3297"/>
          <ac:spMkLst>
            <pc:docMk/>
            <pc:sldMk cId="1539918714" sldId="295"/>
            <ac:spMk id="14" creationId="{F35F990C-08FA-4384-8CE0-1F3506E63364}"/>
          </ac:spMkLst>
        </pc:spChg>
        <pc:spChg chg="add del mod">
          <ac:chgData name="Stoneburner, Kurt" userId="S::kurt.stoneburner@abc.com::75cb90dd-3f28-472f-8358-7e14df86cc5a" providerId="AD" clId="Web-{2A2F0B81-6579-FE0C-A503-004528CA7723}" dt="2020-11-21T03:16:54.761" v="3292"/>
          <ac:spMkLst>
            <pc:docMk/>
            <pc:sldMk cId="1539918714" sldId="295"/>
            <ac:spMk id="15" creationId="{F60FB502-A269-4B62-8885-2879812A3075}"/>
          </ac:spMkLst>
        </pc:spChg>
        <pc:picChg chg="add mod">
          <ac:chgData name="Stoneburner, Kurt" userId="S::kurt.stoneburner@abc.com::75cb90dd-3f28-472f-8358-7e14df86cc5a" providerId="AD" clId="Web-{2A2F0B81-6579-FE0C-A503-004528CA7723}" dt="2020-11-21T03:15:45.807" v="3282" actId="1076"/>
          <ac:picMkLst>
            <pc:docMk/>
            <pc:sldMk cId="1539918714" sldId="295"/>
            <ac:picMk id="7" creationId="{5E36E2A1-F59B-489A-95EC-0BA947C70EC2}"/>
          </ac:picMkLst>
        </pc:picChg>
        <pc:picChg chg="add mod">
          <ac:chgData name="Stoneburner, Kurt" userId="S::kurt.stoneburner@abc.com::75cb90dd-3f28-472f-8358-7e14df86cc5a" providerId="AD" clId="Web-{2A2F0B81-6579-FE0C-A503-004528CA7723}" dt="2020-11-21T03:15:49.417" v="3283" actId="1076"/>
          <ac:picMkLst>
            <pc:docMk/>
            <pc:sldMk cId="1539918714" sldId="295"/>
            <ac:picMk id="13" creationId="{0A3B58BC-1633-457B-9DA7-829C73BE6D1C}"/>
          </ac:picMkLst>
        </pc:picChg>
      </pc:sldChg>
    </pc:docChg>
  </pc:docChgLst>
  <pc:docChgLst>
    <pc:chgData name="Stoneburner, Kurt" userId="S::kurt.stoneburner@abc.com::75cb90dd-3f28-472f-8358-7e14df86cc5a" providerId="AD" clId="Web-{0D90AEF4-C4B8-E69B-CA63-E95799E030C4}"/>
    <pc:docChg chg="addSld delSld modSld sldOrd">
      <pc:chgData name="Stoneburner, Kurt" userId="S::kurt.stoneburner@abc.com::75cb90dd-3f28-472f-8358-7e14df86cc5a" providerId="AD" clId="Web-{0D90AEF4-C4B8-E69B-CA63-E95799E030C4}" dt="2020-11-21T03:49:52.908" v="1104" actId="1076"/>
      <pc:docMkLst>
        <pc:docMk/>
      </pc:docMkLst>
      <pc:sldChg chg="addSp delSp modSp mod ord setBg setClrOvrMap">
        <pc:chgData name="Stoneburner, Kurt" userId="S::kurt.stoneburner@abc.com::75cb90dd-3f28-472f-8358-7e14df86cc5a" providerId="AD" clId="Web-{0D90AEF4-C4B8-E69B-CA63-E95799E030C4}" dt="2020-11-21T03:49:52.908" v="1104" actId="1076"/>
        <pc:sldMkLst>
          <pc:docMk/>
          <pc:sldMk cId="1922097319" sldId="262"/>
        </pc:sldMkLst>
        <pc:spChg chg="mod">
          <ac:chgData name="Stoneburner, Kurt" userId="S::kurt.stoneburner@abc.com::75cb90dd-3f28-472f-8358-7e14df86cc5a" providerId="AD" clId="Web-{0D90AEF4-C4B8-E69B-CA63-E95799E030C4}" dt="2020-11-21T03:45:56.958" v="1069"/>
          <ac:spMkLst>
            <pc:docMk/>
            <pc:sldMk cId="1922097319" sldId="262"/>
            <ac:spMk id="2" creationId="{AFB41886-74FD-481C-A083-465182CDF695}"/>
          </ac:spMkLst>
        </pc:spChg>
        <pc:spChg chg="del mod">
          <ac:chgData name="Stoneburner, Kurt" userId="S::kurt.stoneburner@abc.com::75cb90dd-3f28-472f-8358-7e14df86cc5a" providerId="AD" clId="Web-{0D90AEF4-C4B8-E69B-CA63-E95799E030C4}" dt="2020-11-21T03:43:13.632" v="1051"/>
          <ac:spMkLst>
            <pc:docMk/>
            <pc:sldMk cId="1922097319" sldId="262"/>
            <ac:spMk id="3" creationId="{772EB81F-2839-42F3-A1A0-51D54A342FA7}"/>
          </ac:spMkLst>
        </pc:spChg>
        <pc:spChg chg="add mod ord">
          <ac:chgData name="Stoneburner, Kurt" userId="S::kurt.stoneburner@abc.com::75cb90dd-3f28-472f-8358-7e14df86cc5a" providerId="AD" clId="Web-{0D90AEF4-C4B8-E69B-CA63-E95799E030C4}" dt="2020-11-21T03:45:56.958" v="1069"/>
          <ac:spMkLst>
            <pc:docMk/>
            <pc:sldMk cId="1922097319" sldId="262"/>
            <ac:spMk id="8" creationId="{A8B18D05-0941-46D1-A176-43B2E4674B6B}"/>
          </ac:spMkLst>
        </pc:spChg>
        <pc:spChg chg="add ord">
          <ac:chgData name="Stoneburner, Kurt" userId="S::kurt.stoneburner@abc.com::75cb90dd-3f28-472f-8358-7e14df86cc5a" providerId="AD" clId="Web-{0D90AEF4-C4B8-E69B-CA63-E95799E030C4}" dt="2020-11-21T03:46:49.020" v="1083"/>
          <ac:spMkLst>
            <pc:docMk/>
            <pc:sldMk cId="1922097319" sldId="262"/>
            <ac:spMk id="9" creationId="{06618E3B-89A0-4A80-BD47-3DBB2CC66C7F}"/>
          </ac:spMkLst>
        </pc:spChg>
        <pc:spChg chg="add del">
          <ac:chgData name="Stoneburner, Kurt" userId="S::kurt.stoneburner@abc.com::75cb90dd-3f28-472f-8358-7e14df86cc5a" providerId="AD" clId="Web-{0D90AEF4-C4B8-E69B-CA63-E95799E030C4}" dt="2020-11-21T03:46:29.989" v="1080"/>
          <ac:spMkLst>
            <pc:docMk/>
            <pc:sldMk cId="1922097319" sldId="262"/>
            <ac:spMk id="12" creationId="{265584F0-82A2-4190-827E-AE59A9AE1BE6}"/>
          </ac:spMkLst>
        </pc:spChg>
        <pc:spChg chg="add del">
          <ac:chgData name="Stoneburner, Kurt" userId="S::kurt.stoneburner@abc.com::75cb90dd-3f28-472f-8358-7e14df86cc5a" providerId="AD" clId="Web-{0D90AEF4-C4B8-E69B-CA63-E95799E030C4}" dt="2020-11-21T03:45:56.958" v="1069"/>
          <ac:spMkLst>
            <pc:docMk/>
            <pc:sldMk cId="1922097319" sldId="262"/>
            <ac:spMk id="13" creationId="{C62225A2-D3F0-45D1-9C47-B10375316553}"/>
          </ac:spMkLst>
        </pc:spChg>
        <pc:spChg chg="add del">
          <ac:chgData name="Stoneburner, Kurt" userId="S::kurt.stoneburner@abc.com::75cb90dd-3f28-472f-8358-7e14df86cc5a" providerId="AD" clId="Web-{0D90AEF4-C4B8-E69B-CA63-E95799E030C4}" dt="2020-11-21T03:45:56.958" v="1069"/>
          <ac:spMkLst>
            <pc:docMk/>
            <pc:sldMk cId="1922097319" sldId="262"/>
            <ac:spMk id="15" creationId="{1B9FBFA8-6AF4-4091-9C8B-DEC6D89338F0}"/>
          </ac:spMkLst>
        </pc:spChg>
        <pc:spChg chg="add mod ord">
          <ac:chgData name="Stoneburner, Kurt" userId="S::kurt.stoneburner@abc.com::75cb90dd-3f28-472f-8358-7e14df86cc5a" providerId="AD" clId="Web-{0D90AEF4-C4B8-E69B-CA63-E95799E030C4}" dt="2020-11-21T03:49:20.002" v="1100"/>
          <ac:spMkLst>
            <pc:docMk/>
            <pc:sldMk cId="1922097319" sldId="262"/>
            <ac:spMk id="20" creationId="{722C7BD3-FF47-48AD-B72F-8B95327FE03F}"/>
          </ac:spMkLst>
        </pc:spChg>
        <pc:spChg chg="add mod">
          <ac:chgData name="Stoneburner, Kurt" userId="S::kurt.stoneburner@abc.com::75cb90dd-3f28-472f-8358-7e14df86cc5a" providerId="AD" clId="Web-{0D90AEF4-C4B8-E69B-CA63-E95799E030C4}" dt="2020-11-21T03:49:52.908" v="1104" actId="1076"/>
          <ac:spMkLst>
            <pc:docMk/>
            <pc:sldMk cId="1922097319" sldId="262"/>
            <ac:spMk id="21" creationId="{08EF76DA-77C6-4A3C-A8C6-E6385F8F4743}"/>
          </ac:spMkLst>
        </pc:spChg>
        <pc:picChg chg="mod ord">
          <ac:chgData name="Stoneburner, Kurt" userId="S::kurt.stoneburner@abc.com::75cb90dd-3f28-472f-8358-7e14df86cc5a" providerId="AD" clId="Web-{0D90AEF4-C4B8-E69B-CA63-E95799E030C4}" dt="2020-11-21T03:45:56.958" v="1069"/>
          <ac:picMkLst>
            <pc:docMk/>
            <pc:sldMk cId="1922097319" sldId="262"/>
            <ac:picMk id="4" creationId="{70C18D4B-9481-4A8D-8360-702A64F03E04}"/>
          </ac:picMkLst>
        </pc:picChg>
        <pc:picChg chg="mod">
          <ac:chgData name="Stoneburner, Kurt" userId="S::kurt.stoneburner@abc.com::75cb90dd-3f28-472f-8358-7e14df86cc5a" providerId="AD" clId="Web-{0D90AEF4-C4B8-E69B-CA63-E95799E030C4}" dt="2020-11-21T03:49:37.877" v="1102" actId="1076"/>
          <ac:picMkLst>
            <pc:docMk/>
            <pc:sldMk cId="1922097319" sldId="262"/>
            <ac:picMk id="5" creationId="{DE011C25-4908-4263-B5F8-DB6E3ADCC827}"/>
          </ac:picMkLst>
        </pc:picChg>
        <pc:picChg chg="del">
          <ac:chgData name="Stoneburner, Kurt" userId="S::kurt.stoneburner@abc.com::75cb90dd-3f28-472f-8358-7e14df86cc5a" providerId="AD" clId="Web-{0D90AEF4-C4B8-E69B-CA63-E95799E030C4}" dt="2020-11-21T03:44:01.975" v="1054"/>
          <ac:picMkLst>
            <pc:docMk/>
            <pc:sldMk cId="1922097319" sldId="262"/>
            <ac:picMk id="6" creationId="{C4FA11AC-E95F-466C-A73F-5907BE20646F}"/>
          </ac:picMkLst>
        </pc:picChg>
        <pc:picChg chg="add mod ord">
          <ac:chgData name="Stoneburner, Kurt" userId="S::kurt.stoneburner@abc.com::75cb90dd-3f28-472f-8358-7e14df86cc5a" providerId="AD" clId="Web-{0D90AEF4-C4B8-E69B-CA63-E95799E030C4}" dt="2020-11-21T03:47:55.113" v="1090" actId="1076"/>
          <ac:picMkLst>
            <pc:docMk/>
            <pc:sldMk cId="1922097319" sldId="262"/>
            <ac:picMk id="10" creationId="{F2E597E6-28D0-4CB3-AAAC-245DD5E36E01}"/>
          </ac:picMkLst>
        </pc:picChg>
        <pc:picChg chg="add del">
          <ac:chgData name="Stoneburner, Kurt" userId="S::kurt.stoneburner@abc.com::75cb90dd-3f28-472f-8358-7e14df86cc5a" providerId="AD" clId="Web-{0D90AEF4-C4B8-E69B-CA63-E95799E030C4}" dt="2020-11-21T03:46:29.973" v="1079"/>
          <ac:picMkLst>
            <pc:docMk/>
            <pc:sldMk cId="1922097319" sldId="262"/>
            <ac:picMk id="18" creationId="{BEACD874-7514-413D-A9DA-250569591A7E}"/>
          </ac:picMkLst>
        </pc:picChg>
      </pc:sldChg>
      <pc:sldChg chg="addSp delSp modSp">
        <pc:chgData name="Stoneburner, Kurt" userId="S::kurt.stoneburner@abc.com::75cb90dd-3f28-472f-8358-7e14df86cc5a" providerId="AD" clId="Web-{0D90AEF4-C4B8-E69B-CA63-E95799E030C4}" dt="2020-11-21T03:45:52.567" v="1068"/>
        <pc:sldMkLst>
          <pc:docMk/>
          <pc:sldMk cId="3312932947" sldId="263"/>
        </pc:sldMkLst>
        <pc:spChg chg="add del ord">
          <ac:chgData name="Stoneburner, Kurt" userId="S::kurt.stoneburner@abc.com::75cb90dd-3f28-472f-8358-7e14df86cc5a" providerId="AD" clId="Web-{0D90AEF4-C4B8-E69B-CA63-E95799E030C4}" dt="2020-11-21T03:45:52.567" v="1068"/>
          <ac:spMkLst>
            <pc:docMk/>
            <pc:sldMk cId="3312932947" sldId="263"/>
            <ac:spMk id="6" creationId="{546B3F58-B81E-433A-BFA5-2595C014ABA2}"/>
          </ac:spMkLst>
        </pc:spChg>
        <pc:picChg chg="add del ord">
          <ac:chgData name="Stoneburner, Kurt" userId="S::kurt.stoneburner@abc.com::75cb90dd-3f28-472f-8358-7e14df86cc5a" providerId="AD" clId="Web-{0D90AEF4-C4B8-E69B-CA63-E95799E030C4}" dt="2020-11-21T03:45:52.567" v="1067"/>
          <ac:picMkLst>
            <pc:docMk/>
            <pc:sldMk cId="3312932947" sldId="263"/>
            <ac:picMk id="8" creationId="{7CFF9566-712E-4998-AFBA-01D24636C155}"/>
          </ac:picMkLst>
        </pc:picChg>
      </pc:sldChg>
      <pc:sldChg chg="del">
        <pc:chgData name="Stoneburner, Kurt" userId="S::kurt.stoneburner@abc.com::75cb90dd-3f28-472f-8358-7e14df86cc5a" providerId="AD" clId="Web-{0D90AEF4-C4B8-E69B-CA63-E95799E030C4}" dt="2020-11-21T03:42:02.648" v="1040"/>
        <pc:sldMkLst>
          <pc:docMk/>
          <pc:sldMk cId="1723540649" sldId="293"/>
        </pc:sldMkLst>
      </pc:sldChg>
      <pc:sldChg chg="del">
        <pc:chgData name="Stoneburner, Kurt" userId="S::kurt.stoneburner@abc.com::75cb90dd-3f28-472f-8358-7e14df86cc5a" providerId="AD" clId="Web-{0D90AEF4-C4B8-E69B-CA63-E95799E030C4}" dt="2020-11-21T03:41:46.679" v="1037"/>
        <pc:sldMkLst>
          <pc:docMk/>
          <pc:sldMk cId="734831500" sldId="294"/>
        </pc:sldMkLst>
      </pc:sldChg>
      <pc:sldChg chg="addSp modSp add del">
        <pc:chgData name="Stoneburner, Kurt" userId="S::kurt.stoneburner@abc.com::75cb90dd-3f28-472f-8358-7e14df86cc5a" providerId="AD" clId="Web-{0D90AEF4-C4B8-E69B-CA63-E95799E030C4}" dt="2020-11-21T03:41:54.992" v="1039"/>
        <pc:sldMkLst>
          <pc:docMk/>
          <pc:sldMk cId="1539918714" sldId="295"/>
        </pc:sldMkLst>
        <pc:spChg chg="mod">
          <ac:chgData name="Stoneburner, Kurt" userId="S::kurt.stoneburner@abc.com::75cb90dd-3f28-472f-8358-7e14df86cc5a" providerId="AD" clId="Web-{0D90AEF4-C4B8-E69B-CA63-E95799E030C4}" dt="2020-11-21T03:41:08.227" v="1036" actId="1076"/>
          <ac:spMkLst>
            <pc:docMk/>
            <pc:sldMk cId="1539918714" sldId="295"/>
            <ac:spMk id="4" creationId="{B971D50D-47E3-4EA9-A6E9-711DA1C8D54D}"/>
          </ac:spMkLst>
        </pc:spChg>
        <pc:spChg chg="mod">
          <ac:chgData name="Stoneburner, Kurt" userId="S::kurt.stoneburner@abc.com::75cb90dd-3f28-472f-8358-7e14df86cc5a" providerId="AD" clId="Web-{0D90AEF4-C4B8-E69B-CA63-E95799E030C4}" dt="2020-11-21T03:23:54.223" v="25" actId="1076"/>
          <ac:spMkLst>
            <pc:docMk/>
            <pc:sldMk cId="1539918714" sldId="295"/>
            <ac:spMk id="8" creationId="{ACD7E48D-728A-4025-B367-576C985BC08A}"/>
          </ac:spMkLst>
        </pc:spChg>
        <pc:spChg chg="add mod">
          <ac:chgData name="Stoneburner, Kurt" userId="S::kurt.stoneburner@abc.com::75cb90dd-3f28-472f-8358-7e14df86cc5a" providerId="AD" clId="Web-{0D90AEF4-C4B8-E69B-CA63-E95799E030C4}" dt="2020-11-21T03:40:52.086" v="1033"/>
          <ac:spMkLst>
            <pc:docMk/>
            <pc:sldMk cId="1539918714" sldId="295"/>
            <ac:spMk id="10" creationId="{E834C6EB-3B58-42AC-B796-962FB981D7CB}"/>
          </ac:spMkLst>
        </pc:spChg>
        <pc:spChg chg="add mod ord">
          <ac:chgData name="Stoneburner, Kurt" userId="S::kurt.stoneburner@abc.com::75cb90dd-3f28-472f-8358-7e14df86cc5a" providerId="AD" clId="Web-{0D90AEF4-C4B8-E69B-CA63-E95799E030C4}" dt="2020-11-21T03:22:38.333" v="20"/>
          <ac:spMkLst>
            <pc:docMk/>
            <pc:sldMk cId="1539918714" sldId="295"/>
            <ac:spMk id="12" creationId="{AAF225F2-6357-4584-B710-CB5CBB49B746}"/>
          </ac:spMkLst>
        </pc:spChg>
        <pc:spChg chg="mod ord">
          <ac:chgData name="Stoneburner, Kurt" userId="S::kurt.stoneburner@abc.com::75cb90dd-3f28-472f-8358-7e14df86cc5a" providerId="AD" clId="Web-{0D90AEF4-C4B8-E69B-CA63-E95799E030C4}" dt="2020-11-21T03:20:00.178" v="4"/>
          <ac:spMkLst>
            <pc:docMk/>
            <pc:sldMk cId="1539918714" sldId="295"/>
            <ac:spMk id="14" creationId="{F35F990C-08FA-4384-8CE0-1F3506E63364}"/>
          </ac:spMkLst>
        </pc:spChg>
        <pc:picChg chg="ord">
          <ac:chgData name="Stoneburner, Kurt" userId="S::kurt.stoneburner@abc.com::75cb90dd-3f28-472f-8358-7e14df86cc5a" providerId="AD" clId="Web-{0D90AEF4-C4B8-E69B-CA63-E95799E030C4}" dt="2020-11-21T03:18:59.632" v="0"/>
          <ac:picMkLst>
            <pc:docMk/>
            <pc:sldMk cId="1539918714" sldId="295"/>
            <ac:picMk id="7" creationId="{5E36E2A1-F59B-489A-95EC-0BA947C70EC2}"/>
          </ac:picMkLst>
        </pc:picChg>
        <pc:picChg chg="ord">
          <ac:chgData name="Stoneburner, Kurt" userId="S::kurt.stoneburner@abc.com::75cb90dd-3f28-472f-8358-7e14df86cc5a" providerId="AD" clId="Web-{0D90AEF4-C4B8-E69B-CA63-E95799E030C4}" dt="2020-11-21T03:21:26.740" v="14"/>
          <ac:picMkLst>
            <pc:docMk/>
            <pc:sldMk cId="1539918714" sldId="295"/>
            <ac:picMk id="13" creationId="{0A3B58BC-1633-457B-9DA7-829C73BE6D1C}"/>
          </ac:picMkLst>
        </pc:picChg>
      </pc:sldChg>
      <pc:sldChg chg="addSp new">
        <pc:chgData name="Stoneburner, Kurt" userId="S::kurt.stoneburner@abc.com::75cb90dd-3f28-472f-8358-7e14df86cc5a" providerId="AD" clId="Web-{0D90AEF4-C4B8-E69B-CA63-E95799E030C4}" dt="2020-11-21T03:43:59.147" v="1053"/>
        <pc:sldMkLst>
          <pc:docMk/>
          <pc:sldMk cId="900026117" sldId="296"/>
        </pc:sldMkLst>
        <pc:picChg chg="add">
          <ac:chgData name="Stoneburner, Kurt" userId="S::kurt.stoneburner@abc.com::75cb90dd-3f28-472f-8358-7e14df86cc5a" providerId="AD" clId="Web-{0D90AEF4-C4B8-E69B-CA63-E95799E030C4}" dt="2020-11-21T03:43:59.147" v="1053"/>
          <ac:picMkLst>
            <pc:docMk/>
            <pc:sldMk cId="900026117" sldId="296"/>
            <ac:picMk id="3" creationId="{984FD11C-283F-4007-9820-D0A4ED4E068F}"/>
          </ac:picMkLst>
        </pc:picChg>
      </pc:sldChg>
    </pc:docChg>
  </pc:docChgLst>
  <pc:docChgLst>
    <pc:chgData name="Stoneburner, Kurt" userId="S::kurt.stoneburner@abc.com::75cb90dd-3f28-472f-8358-7e14df86cc5a" providerId="AD" clId="Web-{86109F5B-1B75-52BC-DC32-D757A23DE850}"/>
    <pc:docChg chg="addSld delSld modSld sldOrd">
      <pc:chgData name="Stoneburner, Kurt" userId="S::kurt.stoneburner@abc.com::75cb90dd-3f28-472f-8358-7e14df86cc5a" providerId="AD" clId="Web-{86109F5B-1B75-52BC-DC32-D757A23DE850}" dt="2020-11-21T10:58:07.086" v="5527" actId="20577"/>
      <pc:docMkLst>
        <pc:docMk/>
      </pc:docMkLst>
      <pc:sldChg chg="addSp delSp modSp">
        <pc:chgData name="Stoneburner, Kurt" userId="S::kurt.stoneburner@abc.com::75cb90dd-3f28-472f-8358-7e14df86cc5a" providerId="AD" clId="Web-{86109F5B-1B75-52BC-DC32-D757A23DE850}" dt="2020-11-21T10:56:56.694" v="5507" actId="20577"/>
        <pc:sldMkLst>
          <pc:docMk/>
          <pc:sldMk cId="109857222" sldId="256"/>
        </pc:sldMkLst>
        <pc:spChg chg="mod">
          <ac:chgData name="Stoneburner, Kurt" userId="S::kurt.stoneburner@abc.com::75cb90dd-3f28-472f-8358-7e14df86cc5a" providerId="AD" clId="Web-{86109F5B-1B75-52BC-DC32-D757A23DE850}" dt="2020-11-21T10:56:56.694" v="5507" actId="20577"/>
          <ac:spMkLst>
            <pc:docMk/>
            <pc:sldMk cId="109857222" sldId="256"/>
            <ac:spMk id="3" creationId="{00000000-0000-0000-0000-000000000000}"/>
          </ac:spMkLst>
        </pc:spChg>
        <pc:spChg chg="add del">
          <ac:chgData name="Stoneburner, Kurt" userId="S::kurt.stoneburner@abc.com::75cb90dd-3f28-472f-8358-7e14df86cc5a" providerId="AD" clId="Web-{86109F5B-1B75-52BC-DC32-D757A23DE850}" dt="2020-11-21T09:48:44.162" v="4096"/>
          <ac:spMkLst>
            <pc:docMk/>
            <pc:sldMk cId="109857222" sldId="256"/>
            <ac:spMk id="6" creationId="{FD9992D9-6762-4A50-AFDC-B0D3742250EE}"/>
          </ac:spMkLst>
        </pc:spChg>
        <pc:spChg chg="add mod">
          <ac:chgData name="Stoneburner, Kurt" userId="S::kurt.stoneburner@abc.com::75cb90dd-3f28-472f-8358-7e14df86cc5a" providerId="AD" clId="Web-{86109F5B-1B75-52BC-DC32-D757A23DE850}" dt="2020-11-21T09:51:08.212" v="4197" actId="20577"/>
          <ac:spMkLst>
            <pc:docMk/>
            <pc:sldMk cId="109857222" sldId="256"/>
            <ac:spMk id="7" creationId="{555BB1A7-E7F5-4A1F-AEC4-D091CEAB21C1}"/>
          </ac:spMkLst>
        </pc:spChg>
        <pc:spChg chg="add mod">
          <ac:chgData name="Stoneburner, Kurt" userId="S::kurt.stoneburner@abc.com::75cb90dd-3f28-472f-8358-7e14df86cc5a" providerId="AD" clId="Web-{86109F5B-1B75-52BC-DC32-D757A23DE850}" dt="2020-11-21T09:50:44.180" v="4194"/>
          <ac:spMkLst>
            <pc:docMk/>
            <pc:sldMk cId="109857222" sldId="256"/>
            <ac:spMk id="11" creationId="{63D2C12D-513C-44F6-A8B8-3845DE0F6760}"/>
          </ac:spMkLst>
        </pc:spChg>
      </pc:sldChg>
      <pc:sldChg chg="addSp delSp modSp">
        <pc:chgData name="Stoneburner, Kurt" userId="S::kurt.stoneburner@abc.com::75cb90dd-3f28-472f-8358-7e14df86cc5a" providerId="AD" clId="Web-{86109F5B-1B75-52BC-DC32-D757A23DE850}" dt="2020-11-21T09:10:00.681" v="2455"/>
        <pc:sldMkLst>
          <pc:docMk/>
          <pc:sldMk cId="227917599" sldId="259"/>
        </pc:sldMkLst>
        <pc:spChg chg="add mod ord">
          <ac:chgData name="Stoneburner, Kurt" userId="S::kurt.stoneburner@abc.com::75cb90dd-3f28-472f-8358-7e14df86cc5a" providerId="AD" clId="Web-{86109F5B-1B75-52BC-DC32-D757A23DE850}" dt="2020-11-21T09:08:08.148" v="2439"/>
          <ac:spMkLst>
            <pc:docMk/>
            <pc:sldMk cId="227917599" sldId="259"/>
            <ac:spMk id="3" creationId="{8F8E66D9-4819-4050-B957-93648D339F46}"/>
          </ac:spMkLst>
        </pc:spChg>
        <pc:spChg chg="add mod">
          <ac:chgData name="Stoneburner, Kurt" userId="S::kurt.stoneburner@abc.com::75cb90dd-3f28-472f-8358-7e14df86cc5a" providerId="AD" clId="Web-{86109F5B-1B75-52BC-DC32-D757A23DE850}" dt="2020-11-21T09:09:56.087" v="2453" actId="1076"/>
          <ac:spMkLst>
            <pc:docMk/>
            <pc:sldMk cId="227917599" sldId="259"/>
            <ac:spMk id="13" creationId="{5A91C8E3-A550-45E4-97DD-40E47479DEC5}"/>
          </ac:spMkLst>
        </pc:spChg>
        <pc:spChg chg="add del">
          <ac:chgData name="Stoneburner, Kurt" userId="S::kurt.stoneburner@abc.com::75cb90dd-3f28-472f-8358-7e14df86cc5a" providerId="AD" clId="Web-{86109F5B-1B75-52BC-DC32-D757A23DE850}" dt="2020-11-21T09:10:00.681" v="2455"/>
          <ac:spMkLst>
            <pc:docMk/>
            <pc:sldMk cId="227917599" sldId="259"/>
            <ac:spMk id="15" creationId="{1CCD6D1D-7E8C-409C-B8F5-430B6B3E967E}"/>
          </ac:spMkLst>
        </pc:spChg>
        <pc:picChg chg="ord">
          <ac:chgData name="Stoneburner, Kurt" userId="S::kurt.stoneburner@abc.com::75cb90dd-3f28-472f-8358-7e14df86cc5a" providerId="AD" clId="Web-{86109F5B-1B75-52BC-DC32-D757A23DE850}" dt="2020-11-21T09:08:11.132" v="2440"/>
          <ac:picMkLst>
            <pc:docMk/>
            <pc:sldMk cId="227917599" sldId="259"/>
            <ac:picMk id="8" creationId="{AD207EEA-7A00-4146-A204-422535576BD4}"/>
          </ac:picMkLst>
        </pc:picChg>
      </pc:sldChg>
      <pc:sldChg chg="addSp modSp">
        <pc:chgData name="Stoneburner, Kurt" userId="S::kurt.stoneburner@abc.com::75cb90dd-3f28-472f-8358-7e14df86cc5a" providerId="AD" clId="Web-{86109F5B-1B75-52BC-DC32-D757A23DE850}" dt="2020-11-21T09:15:17.311" v="2507" actId="14100"/>
        <pc:sldMkLst>
          <pc:docMk/>
          <pc:sldMk cId="1922097319" sldId="262"/>
        </pc:sldMkLst>
        <pc:spChg chg="mod">
          <ac:chgData name="Stoneburner, Kurt" userId="S::kurt.stoneburner@abc.com::75cb90dd-3f28-472f-8358-7e14df86cc5a" providerId="AD" clId="Web-{86109F5B-1B75-52BC-DC32-D757A23DE850}" dt="2020-11-21T06:17:41.108" v="59" actId="1076"/>
          <ac:spMkLst>
            <pc:docMk/>
            <pc:sldMk cId="1922097319" sldId="262"/>
            <ac:spMk id="2" creationId="{AFB41886-74FD-481C-A083-465182CDF695}"/>
          </ac:spMkLst>
        </pc:spChg>
        <pc:spChg chg="ord">
          <ac:chgData name="Stoneburner, Kurt" userId="S::kurt.stoneburner@abc.com::75cb90dd-3f28-472f-8358-7e14df86cc5a" providerId="AD" clId="Web-{86109F5B-1B75-52BC-DC32-D757A23DE850}" dt="2020-11-21T09:13:32.091" v="2487"/>
          <ac:spMkLst>
            <pc:docMk/>
            <pc:sldMk cId="1922097319" sldId="262"/>
            <ac:spMk id="18" creationId="{07E11964-A410-4D0C-8CDB-382A9E0B8110}"/>
          </ac:spMkLst>
        </pc:spChg>
        <pc:spChg chg="add mod">
          <ac:chgData name="Stoneburner, Kurt" userId="S::kurt.stoneburner@abc.com::75cb90dd-3f28-472f-8358-7e14df86cc5a" providerId="AD" clId="Web-{86109F5B-1B75-52BC-DC32-D757A23DE850}" dt="2020-11-21T09:13:53.685" v="2492"/>
          <ac:spMkLst>
            <pc:docMk/>
            <pc:sldMk cId="1922097319" sldId="262"/>
            <ac:spMk id="19" creationId="{0648E630-1300-4B94-AA26-99F87567AAD3}"/>
          </ac:spMkLst>
        </pc:spChg>
        <pc:spChg chg="add mod">
          <ac:chgData name="Stoneburner, Kurt" userId="S::kurt.stoneburner@abc.com::75cb90dd-3f28-472f-8358-7e14df86cc5a" providerId="AD" clId="Web-{86109F5B-1B75-52BC-DC32-D757A23DE850}" dt="2020-11-21T09:14:42.576" v="2500"/>
          <ac:spMkLst>
            <pc:docMk/>
            <pc:sldMk cId="1922097319" sldId="262"/>
            <ac:spMk id="22" creationId="{4CC4CFED-247F-480B-8466-570B49D0D6E0}"/>
          </ac:spMkLst>
        </pc:spChg>
        <pc:spChg chg="add mod">
          <ac:chgData name="Stoneburner, Kurt" userId="S::kurt.stoneburner@abc.com::75cb90dd-3f28-472f-8358-7e14df86cc5a" providerId="AD" clId="Web-{86109F5B-1B75-52BC-DC32-D757A23DE850}" dt="2020-11-21T09:15:17.311" v="2507" actId="14100"/>
          <ac:spMkLst>
            <pc:docMk/>
            <pc:sldMk cId="1922097319" sldId="262"/>
            <ac:spMk id="23" creationId="{A15535F6-DCB5-407E-A2C0-C8ADFB1341D6}"/>
          </ac:spMkLst>
        </pc:spChg>
        <pc:picChg chg="mod ord">
          <ac:chgData name="Stoneburner, Kurt" userId="S::kurt.stoneburner@abc.com::75cb90dd-3f28-472f-8358-7e14df86cc5a" providerId="AD" clId="Web-{86109F5B-1B75-52BC-DC32-D757A23DE850}" dt="2020-11-21T09:14:16.951" v="2495" actId="1076"/>
          <ac:picMkLst>
            <pc:docMk/>
            <pc:sldMk cId="1922097319" sldId="262"/>
            <ac:picMk id="5" creationId="{DE011C25-4908-4263-B5F8-DB6E3ADCC827}"/>
          </ac:picMkLst>
        </pc:picChg>
        <pc:picChg chg="ord">
          <ac:chgData name="Stoneburner, Kurt" userId="S::kurt.stoneburner@abc.com::75cb90dd-3f28-472f-8358-7e14df86cc5a" providerId="AD" clId="Web-{86109F5B-1B75-52BC-DC32-D757A23DE850}" dt="2020-11-21T09:13:21.512" v="2486"/>
          <ac:picMkLst>
            <pc:docMk/>
            <pc:sldMk cId="1922097319" sldId="262"/>
            <ac:picMk id="6" creationId="{5E517D45-308C-4BEC-A484-34F4F3125920}"/>
          </ac:picMkLst>
        </pc:picChg>
      </pc:sldChg>
      <pc:sldChg chg="addSp modSp">
        <pc:chgData name="Stoneburner, Kurt" userId="S::kurt.stoneburner@abc.com::75cb90dd-3f28-472f-8358-7e14df86cc5a" providerId="AD" clId="Web-{86109F5B-1B75-52BC-DC32-D757A23DE850}" dt="2020-11-21T09:19:09.440" v="2541"/>
        <pc:sldMkLst>
          <pc:docMk/>
          <pc:sldMk cId="3312932947" sldId="263"/>
        </pc:sldMkLst>
        <pc:spChg chg="add mod">
          <ac:chgData name="Stoneburner, Kurt" userId="S::kurt.stoneburner@abc.com::75cb90dd-3f28-472f-8358-7e14df86cc5a" providerId="AD" clId="Web-{86109F5B-1B75-52BC-DC32-D757A23DE850}" dt="2020-11-21T09:18:21.017" v="2534"/>
          <ac:spMkLst>
            <pc:docMk/>
            <pc:sldMk cId="3312932947" sldId="263"/>
            <ac:spMk id="12" creationId="{4172B346-F813-41CF-AF66-30E102C8130F}"/>
          </ac:spMkLst>
        </pc:spChg>
        <pc:spChg chg="add mod">
          <ac:chgData name="Stoneburner, Kurt" userId="S::kurt.stoneburner@abc.com::75cb90dd-3f28-472f-8358-7e14df86cc5a" providerId="AD" clId="Web-{86109F5B-1B75-52BC-DC32-D757A23DE850}" dt="2020-11-21T09:19:09.440" v="2541"/>
          <ac:spMkLst>
            <pc:docMk/>
            <pc:sldMk cId="3312932947" sldId="263"/>
            <ac:spMk id="13" creationId="{7373BD60-3FBF-4377-A5DA-08709BA28CC5}"/>
          </ac:spMkLst>
        </pc:spChg>
        <pc:picChg chg="mod">
          <ac:chgData name="Stoneburner, Kurt" userId="S::kurt.stoneburner@abc.com::75cb90dd-3f28-472f-8358-7e14df86cc5a" providerId="AD" clId="Web-{86109F5B-1B75-52BC-DC32-D757A23DE850}" dt="2020-11-21T09:17:31.125" v="2525" actId="1076"/>
          <ac:picMkLst>
            <pc:docMk/>
            <pc:sldMk cId="3312932947" sldId="263"/>
            <ac:picMk id="4" creationId="{C42FE0D6-00B5-4D64-B1E5-B40D81CA9346}"/>
          </ac:picMkLst>
        </pc:picChg>
      </pc:sldChg>
      <pc:sldChg chg="modSp del ord">
        <pc:chgData name="Stoneburner, Kurt" userId="S::kurt.stoneburner@abc.com::75cb90dd-3f28-472f-8358-7e14df86cc5a" providerId="AD" clId="Web-{86109F5B-1B75-52BC-DC32-D757A23DE850}" dt="2020-11-21T10:34:32.261" v="5165"/>
        <pc:sldMkLst>
          <pc:docMk/>
          <pc:sldMk cId="3656999225" sldId="264"/>
        </pc:sldMkLst>
        <pc:spChg chg="mod">
          <ac:chgData name="Stoneburner, Kurt" userId="S::kurt.stoneburner@abc.com::75cb90dd-3f28-472f-8358-7e14df86cc5a" providerId="AD" clId="Web-{86109F5B-1B75-52BC-DC32-D757A23DE850}" dt="2020-11-21T10:16:24.278" v="4372" actId="20577"/>
          <ac:spMkLst>
            <pc:docMk/>
            <pc:sldMk cId="3656999225" sldId="264"/>
            <ac:spMk id="2" creationId="{A52A833A-9087-4198-B163-5E30BD54CEC3}"/>
          </ac:spMkLst>
        </pc:spChg>
      </pc:sldChg>
      <pc:sldChg chg="addSp delSp modSp">
        <pc:chgData name="Stoneburner, Kurt" userId="S::kurt.stoneburner@abc.com::75cb90dd-3f28-472f-8358-7e14df86cc5a" providerId="AD" clId="Web-{86109F5B-1B75-52BC-DC32-D757A23DE850}" dt="2020-11-21T09:21:40.661" v="2563"/>
        <pc:sldMkLst>
          <pc:docMk/>
          <pc:sldMk cId="1264285144" sldId="265"/>
        </pc:sldMkLst>
        <pc:spChg chg="mod">
          <ac:chgData name="Stoneburner, Kurt" userId="S::kurt.stoneburner@abc.com::75cb90dd-3f28-472f-8358-7e14df86cc5a" providerId="AD" clId="Web-{86109F5B-1B75-52BC-DC32-D757A23DE850}" dt="2020-11-21T06:21:53.848" v="120" actId="20577"/>
          <ac:spMkLst>
            <pc:docMk/>
            <pc:sldMk cId="1264285144" sldId="265"/>
            <ac:spMk id="2" creationId="{A52A833A-9087-4198-B163-5E30BD54CEC3}"/>
          </ac:spMkLst>
        </pc:spChg>
        <pc:spChg chg="mod">
          <ac:chgData name="Stoneburner, Kurt" userId="S::kurt.stoneburner@abc.com::75cb90dd-3f28-472f-8358-7e14df86cc5a" providerId="AD" clId="Web-{86109F5B-1B75-52BC-DC32-D757A23DE850}" dt="2020-11-21T06:29:11.038" v="365" actId="14100"/>
          <ac:spMkLst>
            <pc:docMk/>
            <pc:sldMk cId="1264285144" sldId="265"/>
            <ac:spMk id="14" creationId="{F1D01031-52BA-4DA1-906B-6F7CF4C923CD}"/>
          </ac:spMkLst>
        </pc:spChg>
        <pc:spChg chg="add mod">
          <ac:chgData name="Stoneburner, Kurt" userId="S::kurt.stoneburner@abc.com::75cb90dd-3f28-472f-8358-7e14df86cc5a" providerId="AD" clId="Web-{86109F5B-1B75-52BC-DC32-D757A23DE850}" dt="2020-11-21T09:21:40.661" v="2563"/>
          <ac:spMkLst>
            <pc:docMk/>
            <pc:sldMk cId="1264285144" sldId="265"/>
            <ac:spMk id="15" creationId="{C6BF8714-EF7F-46C5-BAF9-2CF30931B5ED}"/>
          </ac:spMkLst>
        </pc:spChg>
        <pc:spChg chg="add del mod">
          <ac:chgData name="Stoneburner, Kurt" userId="S::kurt.stoneburner@abc.com::75cb90dd-3f28-472f-8358-7e14df86cc5a" providerId="AD" clId="Web-{86109F5B-1B75-52BC-DC32-D757A23DE850}" dt="2020-11-21T06:28:10.756" v="353"/>
          <ac:spMkLst>
            <pc:docMk/>
            <pc:sldMk cId="1264285144" sldId="265"/>
            <ac:spMk id="15" creationId="{D3D4867C-F563-4D02-91FC-0736197035BA}"/>
          </ac:spMkLst>
        </pc:spChg>
        <pc:spChg chg="del mod">
          <ac:chgData name="Stoneburner, Kurt" userId="S::kurt.stoneburner@abc.com::75cb90dd-3f28-472f-8358-7e14df86cc5a" providerId="AD" clId="Web-{86109F5B-1B75-52BC-DC32-D757A23DE850}" dt="2020-11-21T06:26:06.250" v="295"/>
          <ac:spMkLst>
            <pc:docMk/>
            <pc:sldMk cId="1264285144" sldId="265"/>
            <ac:spMk id="16" creationId="{1A0D21B8-43BA-404C-B7EB-A304DF2766E1}"/>
          </ac:spMkLst>
        </pc:spChg>
        <pc:spChg chg="del mod">
          <ac:chgData name="Stoneburner, Kurt" userId="S::kurt.stoneburner@abc.com::75cb90dd-3f28-472f-8358-7e14df86cc5a" providerId="AD" clId="Web-{86109F5B-1B75-52BC-DC32-D757A23DE850}" dt="2020-11-21T06:29:21.069" v="368"/>
          <ac:spMkLst>
            <pc:docMk/>
            <pc:sldMk cId="1264285144" sldId="265"/>
            <ac:spMk id="17" creationId="{FF7135CF-1944-42E8-97DB-EDA2FBE37714}"/>
          </ac:spMkLst>
        </pc:spChg>
        <pc:spChg chg="add mod">
          <ac:chgData name="Stoneburner, Kurt" userId="S::kurt.stoneburner@abc.com::75cb90dd-3f28-472f-8358-7e14df86cc5a" providerId="AD" clId="Web-{86109F5B-1B75-52BC-DC32-D757A23DE850}" dt="2020-11-21T06:52:25.311" v="945" actId="20577"/>
          <ac:spMkLst>
            <pc:docMk/>
            <pc:sldMk cId="1264285144" sldId="265"/>
            <ac:spMk id="18" creationId="{92FA7EA0-A7FF-45E7-B8BD-E668A5DC7154}"/>
          </ac:spMkLst>
        </pc:spChg>
        <pc:spChg chg="add mod">
          <ac:chgData name="Stoneburner, Kurt" userId="S::kurt.stoneburner@abc.com::75cb90dd-3f28-472f-8358-7e14df86cc5a" providerId="AD" clId="Web-{86109F5B-1B75-52BC-DC32-D757A23DE850}" dt="2020-11-21T06:52:22.404" v="940" actId="20577"/>
          <ac:spMkLst>
            <pc:docMk/>
            <pc:sldMk cId="1264285144" sldId="265"/>
            <ac:spMk id="19" creationId="{55E4F8B0-1B35-4666-B140-B085D37C8E70}"/>
          </ac:spMkLst>
        </pc:spChg>
        <pc:picChg chg="mod">
          <ac:chgData name="Stoneburner, Kurt" userId="S::kurt.stoneburner@abc.com::75cb90dd-3f28-472f-8358-7e14df86cc5a" providerId="AD" clId="Web-{86109F5B-1B75-52BC-DC32-D757A23DE850}" dt="2020-11-21T09:20:18.347" v="2549" actId="1076"/>
          <ac:picMkLst>
            <pc:docMk/>
            <pc:sldMk cId="1264285144" sldId="265"/>
            <ac:picMk id="5" creationId="{9962357A-FCED-4362-B805-D90012E0FD78}"/>
          </ac:picMkLst>
        </pc:picChg>
      </pc:sldChg>
      <pc:sldChg chg="addSp delSp modSp del mod setBg">
        <pc:chgData name="Stoneburner, Kurt" userId="S::kurt.stoneburner@abc.com::75cb90dd-3f28-472f-8358-7e14df86cc5a" providerId="AD" clId="Web-{86109F5B-1B75-52BC-DC32-D757A23DE850}" dt="2020-11-21T10:55:26.769" v="5493"/>
        <pc:sldMkLst>
          <pc:docMk/>
          <pc:sldMk cId="1356390027" sldId="266"/>
        </pc:sldMkLst>
        <pc:spChg chg="del">
          <ac:chgData name="Stoneburner, Kurt" userId="S::kurt.stoneburner@abc.com::75cb90dd-3f28-472f-8358-7e14df86cc5a" providerId="AD" clId="Web-{86109F5B-1B75-52BC-DC32-D757A23DE850}" dt="2020-11-21T10:36:14.874" v="5169"/>
          <ac:spMkLst>
            <pc:docMk/>
            <pc:sldMk cId="1356390027" sldId="266"/>
            <ac:spMk id="2" creationId="{A52A833A-9087-4198-B163-5E30BD54CEC3}"/>
          </ac:spMkLst>
        </pc:spChg>
        <pc:spChg chg="add del">
          <ac:chgData name="Stoneburner, Kurt" userId="S::kurt.stoneburner@abc.com::75cb90dd-3f28-472f-8358-7e14df86cc5a" providerId="AD" clId="Web-{86109F5B-1B75-52BC-DC32-D757A23DE850}" dt="2020-11-21T10:36:41.719" v="5174"/>
          <ac:spMkLst>
            <pc:docMk/>
            <pc:sldMk cId="1356390027" sldId="266"/>
            <ac:spMk id="6" creationId="{B9FF99BD-075F-4761-A995-6FC574BD25EA}"/>
          </ac:spMkLst>
        </pc:spChg>
        <pc:spChg chg="add del">
          <ac:chgData name="Stoneburner, Kurt" userId="S::kurt.stoneburner@abc.com::75cb90dd-3f28-472f-8358-7e14df86cc5a" providerId="AD" clId="Web-{86109F5B-1B75-52BC-DC32-D757A23DE850}" dt="2020-11-21T10:37:28.923" v="5185"/>
          <ac:spMkLst>
            <pc:docMk/>
            <pc:sldMk cId="1356390027" sldId="266"/>
            <ac:spMk id="7" creationId="{3B432D73-5C38-474F-AF96-A3228731BF36}"/>
          </ac:spMkLst>
        </pc:spChg>
        <pc:spChg chg="add mod">
          <ac:chgData name="Stoneburner, Kurt" userId="S::kurt.stoneburner@abc.com::75cb90dd-3f28-472f-8358-7e14df86cc5a" providerId="AD" clId="Web-{86109F5B-1B75-52BC-DC32-D757A23DE850}" dt="2020-11-21T10:39:09.459" v="5193"/>
          <ac:spMkLst>
            <pc:docMk/>
            <pc:sldMk cId="1356390027" sldId="266"/>
            <ac:spMk id="8" creationId="{FD0E965F-DAE8-41E0-BBA7-7610F177A983}"/>
          </ac:spMkLst>
        </pc:spChg>
        <pc:spChg chg="add del">
          <ac:chgData name="Stoneburner, Kurt" userId="S::kurt.stoneburner@abc.com::75cb90dd-3f28-472f-8358-7e14df86cc5a" providerId="AD" clId="Web-{86109F5B-1B75-52BC-DC32-D757A23DE850}" dt="2020-11-21T10:36:37.312" v="5172"/>
          <ac:spMkLst>
            <pc:docMk/>
            <pc:sldMk cId="1356390027" sldId="266"/>
            <ac:spMk id="9" creationId="{42A4FC2C-047E-45A5-965D-8E1E3BF09BC6}"/>
          </ac:spMkLst>
        </pc:spChg>
        <pc:spChg chg="add del">
          <ac:chgData name="Stoneburner, Kurt" userId="S::kurt.stoneburner@abc.com::75cb90dd-3f28-472f-8358-7e14df86cc5a" providerId="AD" clId="Web-{86109F5B-1B75-52BC-DC32-D757A23DE850}" dt="2020-11-21T10:36:41.719" v="5174"/>
          <ac:spMkLst>
            <pc:docMk/>
            <pc:sldMk cId="1356390027" sldId="266"/>
            <ac:spMk id="11" creationId="{A7B21A54-9BA3-4EA9-B460-5A829ADD9051}"/>
          </ac:spMkLst>
        </pc:spChg>
        <pc:spChg chg="add">
          <ac:chgData name="Stoneburner, Kurt" userId="S::kurt.stoneburner@abc.com::75cb90dd-3f28-472f-8358-7e14df86cc5a" providerId="AD" clId="Web-{86109F5B-1B75-52BC-DC32-D757A23DE850}" dt="2020-11-21T10:37:28.923" v="5185"/>
          <ac:spMkLst>
            <pc:docMk/>
            <pc:sldMk cId="1356390027" sldId="266"/>
            <ac:spMk id="12" creationId="{693B08FD-5ECC-4728-AA84-CD6AC875BF8E}"/>
          </ac:spMkLst>
        </pc:spChg>
        <pc:spChg chg="add del">
          <ac:chgData name="Stoneburner, Kurt" userId="S::kurt.stoneburner@abc.com::75cb90dd-3f28-472f-8358-7e14df86cc5a" providerId="AD" clId="Web-{86109F5B-1B75-52BC-DC32-D757A23DE850}" dt="2020-11-21T10:36:41.719" v="5174"/>
          <ac:spMkLst>
            <pc:docMk/>
            <pc:sldMk cId="1356390027" sldId="266"/>
            <ac:spMk id="13" creationId="{6FA8F714-B9D8-488A-8CCA-E9948FF913A9}"/>
          </ac:spMkLst>
        </pc:spChg>
        <pc:spChg chg="add">
          <ac:chgData name="Stoneburner, Kurt" userId="S::kurt.stoneburner@abc.com::75cb90dd-3f28-472f-8358-7e14df86cc5a" providerId="AD" clId="Web-{86109F5B-1B75-52BC-DC32-D757A23DE850}" dt="2020-11-21T10:37:28.923" v="5185"/>
          <ac:spMkLst>
            <pc:docMk/>
            <pc:sldMk cId="1356390027" sldId="266"/>
            <ac:spMk id="14" creationId="{2549107E-EC98-4933-8F8F-A1713C393B7E}"/>
          </ac:spMkLst>
        </pc:spChg>
        <pc:picChg chg="add del mod">
          <ac:chgData name="Stoneburner, Kurt" userId="S::kurt.stoneburner@abc.com::75cb90dd-3f28-472f-8358-7e14df86cc5a" providerId="AD" clId="Web-{86109F5B-1B75-52BC-DC32-D757A23DE850}" dt="2020-11-21T10:36:12.030" v="5168"/>
          <ac:picMkLst>
            <pc:docMk/>
            <pc:sldMk cId="1356390027" sldId="266"/>
            <ac:picMk id="3" creationId="{1764C610-305A-4752-9BFF-6B3DE8E17199}"/>
          </ac:picMkLst>
        </pc:picChg>
        <pc:picChg chg="add mod">
          <ac:chgData name="Stoneburner, Kurt" userId="S::kurt.stoneburner@abc.com::75cb90dd-3f28-472f-8358-7e14df86cc5a" providerId="AD" clId="Web-{86109F5B-1B75-52BC-DC32-D757A23DE850}" dt="2020-11-21T10:37:28.923" v="5185"/>
          <ac:picMkLst>
            <pc:docMk/>
            <pc:sldMk cId="1356390027" sldId="266"/>
            <ac:picMk id="4" creationId="{437900BC-4127-47AF-AD78-36AF68502660}"/>
          </ac:picMkLst>
        </pc:picChg>
        <pc:picChg chg="add del mod">
          <ac:chgData name="Stoneburner, Kurt" userId="S::kurt.stoneburner@abc.com::75cb90dd-3f28-472f-8358-7e14df86cc5a" providerId="AD" clId="Web-{86109F5B-1B75-52BC-DC32-D757A23DE850}" dt="2020-11-21T10:37:05.391" v="5180"/>
          <ac:picMkLst>
            <pc:docMk/>
            <pc:sldMk cId="1356390027" sldId="266"/>
            <ac:picMk id="5" creationId="{0C68DB6C-F2EE-4930-8354-005E470E25E6}"/>
          </ac:picMkLst>
        </pc:picChg>
      </pc:sldChg>
      <pc:sldChg chg="del">
        <pc:chgData name="Stoneburner, Kurt" userId="S::kurt.stoneburner@abc.com::75cb90dd-3f28-472f-8358-7e14df86cc5a" providerId="AD" clId="Web-{86109F5B-1B75-52BC-DC32-D757A23DE850}" dt="2020-11-21T09:48:04.927" v="4090"/>
        <pc:sldMkLst>
          <pc:docMk/>
          <pc:sldMk cId="1177515635" sldId="267"/>
        </pc:sldMkLst>
      </pc:sldChg>
      <pc:sldChg chg="del">
        <pc:chgData name="Stoneburner, Kurt" userId="S::kurt.stoneburner@abc.com::75cb90dd-3f28-472f-8358-7e14df86cc5a" providerId="AD" clId="Web-{86109F5B-1B75-52BC-DC32-D757A23DE850}" dt="2020-11-21T09:48:06.162" v="4091"/>
        <pc:sldMkLst>
          <pc:docMk/>
          <pc:sldMk cId="3955057294" sldId="268"/>
        </pc:sldMkLst>
      </pc:sldChg>
      <pc:sldChg chg="modSp del">
        <pc:chgData name="Stoneburner, Kurt" userId="S::kurt.stoneburner@abc.com::75cb90dd-3f28-472f-8358-7e14df86cc5a" providerId="AD" clId="Web-{86109F5B-1B75-52BC-DC32-D757A23DE850}" dt="2020-11-21T09:07:27.429" v="2434"/>
        <pc:sldMkLst>
          <pc:docMk/>
          <pc:sldMk cId="3526572567" sldId="269"/>
        </pc:sldMkLst>
        <pc:spChg chg="mod">
          <ac:chgData name="Stoneburner, Kurt" userId="S::kurt.stoneburner@abc.com::75cb90dd-3f28-472f-8358-7e14df86cc5a" providerId="AD" clId="Web-{86109F5B-1B75-52BC-DC32-D757A23DE850}" dt="2020-11-21T08:53:34.594" v="1802" actId="20577"/>
          <ac:spMkLst>
            <pc:docMk/>
            <pc:sldMk cId="3526572567" sldId="269"/>
            <ac:spMk id="3" creationId="{B6D2F406-CCCF-4D9D-924E-A14B747CDD4D}"/>
          </ac:spMkLst>
        </pc:spChg>
        <pc:spChg chg="mod">
          <ac:chgData name="Stoneburner, Kurt" userId="S::kurt.stoneburner@abc.com::75cb90dd-3f28-472f-8358-7e14df86cc5a" providerId="AD" clId="Web-{86109F5B-1B75-52BC-DC32-D757A23DE850}" dt="2020-11-21T08:55:45.752" v="1963" actId="20577"/>
          <ac:spMkLst>
            <pc:docMk/>
            <pc:sldMk cId="3526572567" sldId="269"/>
            <ac:spMk id="4" creationId="{FBC97FEE-08CE-4872-AECE-C365A5EFF925}"/>
          </ac:spMkLst>
        </pc:spChg>
      </pc:sldChg>
      <pc:sldChg chg="modSp">
        <pc:chgData name="Stoneburner, Kurt" userId="S::kurt.stoneburner@abc.com::75cb90dd-3f28-472f-8358-7e14df86cc5a" providerId="AD" clId="Web-{86109F5B-1B75-52BC-DC32-D757A23DE850}" dt="2020-11-21T06:15:46.075" v="34" actId="14100"/>
        <pc:sldMkLst>
          <pc:docMk/>
          <pc:sldMk cId="2932888148" sldId="270"/>
        </pc:sldMkLst>
        <pc:spChg chg="mod">
          <ac:chgData name="Stoneburner, Kurt" userId="S::kurt.stoneburner@abc.com::75cb90dd-3f28-472f-8358-7e14df86cc5a" providerId="AD" clId="Web-{86109F5B-1B75-52BC-DC32-D757A23DE850}" dt="2020-11-21T06:15:46.075" v="34" actId="14100"/>
          <ac:spMkLst>
            <pc:docMk/>
            <pc:sldMk cId="2932888148" sldId="270"/>
            <ac:spMk id="15" creationId="{4BA0E115-CFD8-4618-8847-281FBA54BFDE}"/>
          </ac:spMkLst>
        </pc:spChg>
      </pc:sldChg>
      <pc:sldChg chg="modSp">
        <pc:chgData name="Stoneburner, Kurt" userId="S::kurt.stoneburner@abc.com::75cb90dd-3f28-472f-8358-7e14df86cc5a" providerId="AD" clId="Web-{86109F5B-1B75-52BC-DC32-D757A23DE850}" dt="2020-11-21T09:02:58.861" v="2353" actId="20577"/>
        <pc:sldMkLst>
          <pc:docMk/>
          <pc:sldMk cId="1680789035" sldId="271"/>
        </pc:sldMkLst>
        <pc:spChg chg="mod">
          <ac:chgData name="Stoneburner, Kurt" userId="S::kurt.stoneburner@abc.com::75cb90dd-3f28-472f-8358-7e14df86cc5a" providerId="AD" clId="Web-{86109F5B-1B75-52BC-DC32-D757A23DE850}" dt="2020-11-21T09:01:10.297" v="2212" actId="1076"/>
          <ac:spMkLst>
            <pc:docMk/>
            <pc:sldMk cId="1680789035" sldId="271"/>
            <ac:spMk id="2" creationId="{524EB13D-FF92-45B7-9594-E53503FB4C46}"/>
          </ac:spMkLst>
        </pc:spChg>
        <pc:spChg chg="mod">
          <ac:chgData name="Stoneburner, Kurt" userId="S::kurt.stoneburner@abc.com::75cb90dd-3f28-472f-8358-7e14df86cc5a" providerId="AD" clId="Web-{86109F5B-1B75-52BC-DC32-D757A23DE850}" dt="2020-11-21T09:02:58.861" v="2353" actId="20577"/>
          <ac:spMkLst>
            <pc:docMk/>
            <pc:sldMk cId="1680789035" sldId="271"/>
            <ac:spMk id="3" creationId="{A942F879-2694-4ED8-8FD3-0D844F5EB42C}"/>
          </ac:spMkLst>
        </pc:spChg>
      </pc:sldChg>
      <pc:sldChg chg="modSp">
        <pc:chgData name="Stoneburner, Kurt" userId="S::kurt.stoneburner@abc.com::75cb90dd-3f28-472f-8358-7e14df86cc5a" providerId="AD" clId="Web-{86109F5B-1B75-52BC-DC32-D757A23DE850}" dt="2020-11-21T09:00:49.515" v="2211" actId="20577"/>
        <pc:sldMkLst>
          <pc:docMk/>
          <pc:sldMk cId="2306628960" sldId="277"/>
        </pc:sldMkLst>
        <pc:spChg chg="mod">
          <ac:chgData name="Stoneburner, Kurt" userId="S::kurt.stoneburner@abc.com::75cb90dd-3f28-472f-8358-7e14df86cc5a" providerId="AD" clId="Web-{86109F5B-1B75-52BC-DC32-D757A23DE850}" dt="2020-11-21T06:14:56.106" v="20" actId="1076"/>
          <ac:spMkLst>
            <pc:docMk/>
            <pc:sldMk cId="2306628960" sldId="277"/>
            <ac:spMk id="2" creationId="{784533D9-0307-406D-BAF3-10D687C45D8F}"/>
          </ac:spMkLst>
        </pc:spChg>
        <pc:spChg chg="mod">
          <ac:chgData name="Stoneburner, Kurt" userId="S::kurt.stoneburner@abc.com::75cb90dd-3f28-472f-8358-7e14df86cc5a" providerId="AD" clId="Web-{86109F5B-1B75-52BC-DC32-D757A23DE850}" dt="2020-11-21T09:00:49.515" v="2211" actId="20577"/>
          <ac:spMkLst>
            <pc:docMk/>
            <pc:sldMk cId="2306628960" sldId="277"/>
            <ac:spMk id="5" creationId="{16F3C463-C496-4C29-91E8-EE537B4D372C}"/>
          </ac:spMkLst>
        </pc:spChg>
      </pc:sldChg>
      <pc:sldChg chg="modSp">
        <pc:chgData name="Stoneburner, Kurt" userId="S::kurt.stoneburner@abc.com::75cb90dd-3f28-472f-8358-7e14df86cc5a" providerId="AD" clId="Web-{86109F5B-1B75-52BC-DC32-D757A23DE850}" dt="2020-11-21T08:57:19.457" v="2186" actId="20577"/>
        <pc:sldMkLst>
          <pc:docMk/>
          <pc:sldMk cId="405633295" sldId="278"/>
        </pc:sldMkLst>
        <pc:spChg chg="mod">
          <ac:chgData name="Stoneburner, Kurt" userId="S::kurt.stoneburner@abc.com::75cb90dd-3f28-472f-8358-7e14df86cc5a" providerId="AD" clId="Web-{86109F5B-1B75-52BC-DC32-D757A23DE850}" dt="2020-11-21T08:57:19.457" v="2186" actId="20577"/>
          <ac:spMkLst>
            <pc:docMk/>
            <pc:sldMk cId="405633295" sldId="278"/>
            <ac:spMk id="2" creationId="{3C9C547E-E063-4E98-857A-7F2A9838B120}"/>
          </ac:spMkLst>
        </pc:spChg>
      </pc:sldChg>
      <pc:sldChg chg="del">
        <pc:chgData name="Stoneburner, Kurt" userId="S::kurt.stoneburner@abc.com::75cb90dd-3f28-472f-8358-7e14df86cc5a" providerId="AD" clId="Web-{86109F5B-1B75-52BC-DC32-D757A23DE850}" dt="2020-11-21T10:40:42.040" v="5204"/>
        <pc:sldMkLst>
          <pc:docMk/>
          <pc:sldMk cId="999123357" sldId="279"/>
        </pc:sldMkLst>
      </pc:sldChg>
      <pc:sldChg chg="modSp">
        <pc:chgData name="Stoneburner, Kurt" userId="S::kurt.stoneburner@abc.com::75cb90dd-3f28-472f-8358-7e14df86cc5a" providerId="AD" clId="Web-{86109F5B-1B75-52BC-DC32-D757A23DE850}" dt="2020-11-21T08:58:54.790" v="2196" actId="20577"/>
        <pc:sldMkLst>
          <pc:docMk/>
          <pc:sldMk cId="2430322925" sldId="280"/>
        </pc:sldMkLst>
        <pc:spChg chg="mod">
          <ac:chgData name="Stoneburner, Kurt" userId="S::kurt.stoneburner@abc.com::75cb90dd-3f28-472f-8358-7e14df86cc5a" providerId="AD" clId="Web-{86109F5B-1B75-52BC-DC32-D757A23DE850}" dt="2020-11-21T08:58:54.790" v="2196" actId="20577"/>
          <ac:spMkLst>
            <pc:docMk/>
            <pc:sldMk cId="2430322925" sldId="280"/>
            <ac:spMk id="2" creationId="{0EDB0F7B-7849-4F63-A88F-588413A219FC}"/>
          </ac:spMkLst>
        </pc:spChg>
      </pc:sldChg>
      <pc:sldChg chg="del">
        <pc:chgData name="Stoneburner, Kurt" userId="S::kurt.stoneburner@abc.com::75cb90dd-3f28-472f-8358-7e14df86cc5a" providerId="AD" clId="Web-{86109F5B-1B75-52BC-DC32-D757A23DE850}" dt="2020-11-21T09:48:09.131" v="4092"/>
        <pc:sldMkLst>
          <pc:docMk/>
          <pc:sldMk cId="1043771036" sldId="281"/>
        </pc:sldMkLst>
      </pc:sldChg>
      <pc:sldChg chg="addSp delSp modSp mod setBg setClrOvrMap">
        <pc:chgData name="Stoneburner, Kurt" userId="S::kurt.stoneburner@abc.com::75cb90dd-3f28-472f-8358-7e14df86cc5a" providerId="AD" clId="Web-{86109F5B-1B75-52BC-DC32-D757A23DE850}" dt="2020-11-21T10:55:11.191" v="5486" actId="20577"/>
        <pc:sldMkLst>
          <pc:docMk/>
          <pc:sldMk cId="463612260" sldId="282"/>
        </pc:sldMkLst>
        <pc:spChg chg="add mod ord">
          <ac:chgData name="Stoneburner, Kurt" userId="S::kurt.stoneburner@abc.com::75cb90dd-3f28-472f-8358-7e14df86cc5a" providerId="AD" clId="Web-{86109F5B-1B75-52BC-DC32-D757A23DE850}" dt="2020-11-21T10:44:54.970" v="5251"/>
          <ac:spMkLst>
            <pc:docMk/>
            <pc:sldMk cId="463612260" sldId="282"/>
            <ac:spMk id="4" creationId="{8E20AC86-924F-471E-B950-97C7EAB25339}"/>
          </ac:spMkLst>
        </pc:spChg>
        <pc:spChg chg="add mod">
          <ac:chgData name="Stoneburner, Kurt" userId="S::kurt.stoneburner@abc.com::75cb90dd-3f28-472f-8358-7e14df86cc5a" providerId="AD" clId="Web-{86109F5B-1B75-52BC-DC32-D757A23DE850}" dt="2020-11-21T10:52:08.590" v="5313"/>
          <ac:spMkLst>
            <pc:docMk/>
            <pc:sldMk cId="463612260" sldId="282"/>
            <ac:spMk id="5" creationId="{09475142-2AEA-4E5D-A856-F6E7D24BDA47}"/>
          </ac:spMkLst>
        </pc:spChg>
        <pc:spChg chg="add del">
          <ac:chgData name="Stoneburner, Kurt" userId="S::kurt.stoneburner@abc.com::75cb90dd-3f28-472f-8358-7e14df86cc5a" providerId="AD" clId="Web-{86109F5B-1B75-52BC-DC32-D757A23DE850}" dt="2020-11-21T10:52:30.121" v="5315"/>
          <ac:spMkLst>
            <pc:docMk/>
            <pc:sldMk cId="463612260" sldId="282"/>
            <ac:spMk id="6" creationId="{3A964DEA-D7AA-4074-96D8-64A300F93324}"/>
          </ac:spMkLst>
        </pc:spChg>
        <pc:spChg chg="add mod">
          <ac:chgData name="Stoneburner, Kurt" userId="S::kurt.stoneburner@abc.com::75cb90dd-3f28-472f-8358-7e14df86cc5a" providerId="AD" clId="Web-{86109F5B-1B75-52BC-DC32-D757A23DE850}" dt="2020-11-21T10:53:26.579" v="5333" actId="14100"/>
          <ac:spMkLst>
            <pc:docMk/>
            <pc:sldMk cId="463612260" sldId="282"/>
            <ac:spMk id="7" creationId="{1A386554-39CD-4585-AD0E-DBF9D5D2F1EE}"/>
          </ac:spMkLst>
        </pc:spChg>
        <pc:spChg chg="add del">
          <ac:chgData name="Stoneburner, Kurt" userId="S::kurt.stoneburner@abc.com::75cb90dd-3f28-472f-8358-7e14df86cc5a" providerId="AD" clId="Web-{86109F5B-1B75-52BC-DC32-D757A23DE850}" dt="2020-11-21T10:44:16.967" v="5245"/>
          <ac:spMkLst>
            <pc:docMk/>
            <pc:sldMk cId="463612260" sldId="282"/>
            <ac:spMk id="8" creationId="{42A4FC2C-047E-45A5-965D-8E1E3BF09BC6}"/>
          </ac:spMkLst>
        </pc:spChg>
        <pc:spChg chg="add mod">
          <ac:chgData name="Stoneburner, Kurt" userId="S::kurt.stoneburner@abc.com::75cb90dd-3f28-472f-8358-7e14df86cc5a" providerId="AD" clId="Web-{86109F5B-1B75-52BC-DC32-D757A23DE850}" dt="2020-11-21T10:54:48.565" v="5468" actId="20577"/>
          <ac:spMkLst>
            <pc:docMk/>
            <pc:sldMk cId="463612260" sldId="282"/>
            <ac:spMk id="9" creationId="{90AFBDBE-5890-48BA-8417-E66C9BCF7894}"/>
          </ac:spMkLst>
        </pc:spChg>
        <pc:spChg chg="add del">
          <ac:chgData name="Stoneburner, Kurt" userId="S::kurt.stoneburner@abc.com::75cb90dd-3f28-472f-8358-7e14df86cc5a" providerId="AD" clId="Web-{86109F5B-1B75-52BC-DC32-D757A23DE850}" dt="2020-11-21T10:42:07.198" v="5210"/>
          <ac:spMkLst>
            <pc:docMk/>
            <pc:sldMk cId="463612260" sldId="282"/>
            <ac:spMk id="10" creationId="{57845966-6EFC-468A-9CC7-BAB4B95854E7}"/>
          </ac:spMkLst>
        </pc:spChg>
        <pc:spChg chg="add del">
          <ac:chgData name="Stoneburner, Kurt" userId="S::kurt.stoneburner@abc.com::75cb90dd-3f28-472f-8358-7e14df86cc5a" providerId="AD" clId="Web-{86109F5B-1B75-52BC-DC32-D757A23DE850}" dt="2020-11-21T10:42:07.198" v="5210"/>
          <ac:spMkLst>
            <pc:docMk/>
            <pc:sldMk cId="463612260" sldId="282"/>
            <ac:spMk id="14" creationId="{ADAD1991-FFD1-4E94-ABAB-7560D33008E4}"/>
          </ac:spMkLst>
        </pc:spChg>
        <pc:spChg chg="add del">
          <ac:chgData name="Stoneburner, Kurt" userId="S::kurt.stoneburner@abc.com::75cb90dd-3f28-472f-8358-7e14df86cc5a" providerId="AD" clId="Web-{86109F5B-1B75-52BC-DC32-D757A23DE850}" dt="2020-11-21T10:42:19.089" v="5212"/>
          <ac:spMkLst>
            <pc:docMk/>
            <pc:sldMk cId="463612260" sldId="282"/>
            <ac:spMk id="16" creationId="{693B08FD-5ECC-4728-AA84-CD6AC875BF8E}"/>
          </ac:spMkLst>
        </pc:spChg>
        <pc:spChg chg="add del">
          <ac:chgData name="Stoneburner, Kurt" userId="S::kurt.stoneburner@abc.com::75cb90dd-3f28-472f-8358-7e14df86cc5a" providerId="AD" clId="Web-{86109F5B-1B75-52BC-DC32-D757A23DE850}" dt="2020-11-21T10:42:19.089" v="5212"/>
          <ac:spMkLst>
            <pc:docMk/>
            <pc:sldMk cId="463612260" sldId="282"/>
            <ac:spMk id="18" creationId="{2549107E-EC98-4933-8F8F-A1713C393B7E}"/>
          </ac:spMkLst>
        </pc:spChg>
        <pc:spChg chg="add del">
          <ac:chgData name="Stoneburner, Kurt" userId="S::kurt.stoneburner@abc.com::75cb90dd-3f28-472f-8358-7e14df86cc5a" providerId="AD" clId="Web-{86109F5B-1B75-52BC-DC32-D757A23DE850}" dt="2020-11-21T10:42:39.043" v="5216"/>
          <ac:spMkLst>
            <pc:docMk/>
            <pc:sldMk cId="463612260" sldId="282"/>
            <ac:spMk id="21" creationId="{E8692C0E-60E1-439F-A1D6-F1CABA5F9653}"/>
          </ac:spMkLst>
        </pc:spChg>
        <pc:spChg chg="add del">
          <ac:chgData name="Stoneburner, Kurt" userId="S::kurt.stoneburner@abc.com::75cb90dd-3f28-472f-8358-7e14df86cc5a" providerId="AD" clId="Web-{86109F5B-1B75-52BC-DC32-D757A23DE850}" dt="2020-11-21T10:42:39.043" v="5216"/>
          <ac:spMkLst>
            <pc:docMk/>
            <pc:sldMk cId="463612260" sldId="282"/>
            <ac:spMk id="22" creationId="{11DC99DB-7E80-4D1E-9069-4489287AE7A6}"/>
          </ac:spMkLst>
        </pc:spChg>
        <pc:spChg chg="add del">
          <ac:chgData name="Stoneburner, Kurt" userId="S::kurt.stoneburner@abc.com::75cb90dd-3f28-472f-8358-7e14df86cc5a" providerId="AD" clId="Web-{86109F5B-1B75-52BC-DC32-D757A23DE850}" dt="2020-11-21T10:42:39.043" v="5216"/>
          <ac:spMkLst>
            <pc:docMk/>
            <pc:sldMk cId="463612260" sldId="282"/>
            <ac:spMk id="23" creationId="{E1B0B4C7-ED1F-47FB-AA86-5C0CF97DC40A}"/>
          </ac:spMkLst>
        </pc:spChg>
        <pc:spChg chg="add del">
          <ac:chgData name="Stoneburner, Kurt" userId="S::kurt.stoneburner@abc.com::75cb90dd-3f28-472f-8358-7e14df86cc5a" providerId="AD" clId="Web-{86109F5B-1B75-52BC-DC32-D757A23DE850}" dt="2020-11-21T10:42:41.543" v="5218"/>
          <ac:spMkLst>
            <pc:docMk/>
            <pc:sldMk cId="463612260" sldId="282"/>
            <ac:spMk id="24" creationId="{A169D286-F4D7-4C8B-A6BD-D05384C7F1D8}"/>
          </ac:spMkLst>
        </pc:spChg>
        <pc:spChg chg="add del">
          <ac:chgData name="Stoneburner, Kurt" userId="S::kurt.stoneburner@abc.com::75cb90dd-3f28-472f-8358-7e14df86cc5a" providerId="AD" clId="Web-{86109F5B-1B75-52BC-DC32-D757A23DE850}" dt="2020-11-21T10:42:41.543" v="5218"/>
          <ac:spMkLst>
            <pc:docMk/>
            <pc:sldMk cId="463612260" sldId="282"/>
            <ac:spMk id="25" creationId="{39E8235E-135E-4261-8F54-2B316E493C42}"/>
          </ac:spMkLst>
        </pc:spChg>
        <pc:spChg chg="add del">
          <ac:chgData name="Stoneburner, Kurt" userId="S::kurt.stoneburner@abc.com::75cb90dd-3f28-472f-8358-7e14df86cc5a" providerId="AD" clId="Web-{86109F5B-1B75-52BC-DC32-D757A23DE850}" dt="2020-11-21T10:42:41.543" v="5218"/>
          <ac:spMkLst>
            <pc:docMk/>
            <pc:sldMk cId="463612260" sldId="282"/>
            <ac:spMk id="26" creationId="{D4ED8EC3-4D57-4620-93CE-4E6661F09A3E}"/>
          </ac:spMkLst>
        </pc:spChg>
        <pc:spChg chg="add del">
          <ac:chgData name="Stoneburner, Kurt" userId="S::kurt.stoneburner@abc.com::75cb90dd-3f28-472f-8358-7e14df86cc5a" providerId="AD" clId="Web-{86109F5B-1B75-52BC-DC32-D757A23DE850}" dt="2020-11-21T10:42:43.934" v="5220"/>
          <ac:spMkLst>
            <pc:docMk/>
            <pc:sldMk cId="463612260" sldId="282"/>
            <ac:spMk id="27" creationId="{7C1E5815-D54C-487F-A054-6D4930ADE3DF}"/>
          </ac:spMkLst>
        </pc:spChg>
        <pc:spChg chg="add del">
          <ac:chgData name="Stoneburner, Kurt" userId="S::kurt.stoneburner@abc.com::75cb90dd-3f28-472f-8358-7e14df86cc5a" providerId="AD" clId="Web-{86109F5B-1B75-52BC-DC32-D757A23DE850}" dt="2020-11-21T10:42:43.934" v="5220"/>
          <ac:spMkLst>
            <pc:docMk/>
            <pc:sldMk cId="463612260" sldId="282"/>
            <ac:spMk id="28" creationId="{736F0DFD-0954-464F-BF12-DD2E6F6E0380}"/>
          </ac:spMkLst>
        </pc:spChg>
        <pc:spChg chg="add del">
          <ac:chgData name="Stoneburner, Kurt" userId="S::kurt.stoneburner@abc.com::75cb90dd-3f28-472f-8358-7e14df86cc5a" providerId="AD" clId="Web-{86109F5B-1B75-52BC-DC32-D757A23DE850}" dt="2020-11-21T10:42:46.434" v="5222"/>
          <ac:spMkLst>
            <pc:docMk/>
            <pc:sldMk cId="463612260" sldId="282"/>
            <ac:spMk id="29" creationId="{82A5F716-98EF-42EF-A471-87C6DFDCC799}"/>
          </ac:spMkLst>
        </pc:spChg>
        <pc:spChg chg="add del">
          <ac:chgData name="Stoneburner, Kurt" userId="S::kurt.stoneburner@abc.com::75cb90dd-3f28-472f-8358-7e14df86cc5a" providerId="AD" clId="Web-{86109F5B-1B75-52BC-DC32-D757A23DE850}" dt="2020-11-21T10:42:46.434" v="5222"/>
          <ac:spMkLst>
            <pc:docMk/>
            <pc:sldMk cId="463612260" sldId="282"/>
            <ac:spMk id="30" creationId="{B87687D8-4EF1-4EF2-BF7E-74BB4A3D1806}"/>
          </ac:spMkLst>
        </pc:spChg>
        <pc:spChg chg="add del">
          <ac:chgData name="Stoneburner, Kurt" userId="S::kurt.stoneburner@abc.com::75cb90dd-3f28-472f-8358-7e14df86cc5a" providerId="AD" clId="Web-{86109F5B-1B75-52BC-DC32-D757A23DE850}" dt="2020-11-21T10:42:48.856" v="5224"/>
          <ac:spMkLst>
            <pc:docMk/>
            <pc:sldMk cId="463612260" sldId="282"/>
            <ac:spMk id="31" creationId="{DA2E7C1E-2B5A-4BBA-AE51-1CD8C19309D7}"/>
          </ac:spMkLst>
        </pc:spChg>
        <pc:spChg chg="add del">
          <ac:chgData name="Stoneburner, Kurt" userId="S::kurt.stoneburner@abc.com::75cb90dd-3f28-472f-8358-7e14df86cc5a" providerId="AD" clId="Web-{86109F5B-1B75-52BC-DC32-D757A23DE850}" dt="2020-11-21T10:42:48.856" v="5224"/>
          <ac:spMkLst>
            <pc:docMk/>
            <pc:sldMk cId="463612260" sldId="282"/>
            <ac:spMk id="32" creationId="{43DF76B1-5174-4FAF-9D19-FFEE98426836}"/>
          </ac:spMkLst>
        </pc:spChg>
        <pc:spChg chg="add del">
          <ac:chgData name="Stoneburner, Kurt" userId="S::kurt.stoneburner@abc.com::75cb90dd-3f28-472f-8358-7e14df86cc5a" providerId="AD" clId="Web-{86109F5B-1B75-52BC-DC32-D757A23DE850}" dt="2020-11-21T10:42:52.137" v="5226"/>
          <ac:spMkLst>
            <pc:docMk/>
            <pc:sldMk cId="463612260" sldId="282"/>
            <ac:spMk id="33" creationId="{C4FDB4D6-A1EC-4954-AF0B-E3769A037385}"/>
          </ac:spMkLst>
        </pc:spChg>
        <pc:spChg chg="add del">
          <ac:chgData name="Stoneburner, Kurt" userId="S::kurt.stoneburner@abc.com::75cb90dd-3f28-472f-8358-7e14df86cc5a" providerId="AD" clId="Web-{86109F5B-1B75-52BC-DC32-D757A23DE850}" dt="2020-11-21T10:42:52.137" v="5226"/>
          <ac:spMkLst>
            <pc:docMk/>
            <pc:sldMk cId="463612260" sldId="282"/>
            <ac:spMk id="34" creationId="{5C9F0EA0-386F-444B-80FE-60274499D6C1}"/>
          </ac:spMkLst>
        </pc:spChg>
        <pc:spChg chg="add del">
          <ac:chgData name="Stoneburner, Kurt" userId="S::kurt.stoneburner@abc.com::75cb90dd-3f28-472f-8358-7e14df86cc5a" providerId="AD" clId="Web-{86109F5B-1B75-52BC-DC32-D757A23DE850}" dt="2020-11-21T10:42:52.137" v="5226"/>
          <ac:spMkLst>
            <pc:docMk/>
            <pc:sldMk cId="463612260" sldId="282"/>
            <ac:spMk id="35" creationId="{2CDF0879-5DDF-49A8-A4F6-95A1430B6923}"/>
          </ac:spMkLst>
        </pc:spChg>
        <pc:spChg chg="add del">
          <ac:chgData name="Stoneburner, Kurt" userId="S::kurt.stoneburner@abc.com::75cb90dd-3f28-472f-8358-7e14df86cc5a" providerId="AD" clId="Web-{86109F5B-1B75-52BC-DC32-D757A23DE850}" dt="2020-11-21T10:42:55.247" v="5228"/>
          <ac:spMkLst>
            <pc:docMk/>
            <pc:sldMk cId="463612260" sldId="282"/>
            <ac:spMk id="36" creationId="{4E53A02A-0A33-40D9-A04E-36FA92BFD8A3}"/>
          </ac:spMkLst>
        </pc:spChg>
        <pc:spChg chg="add del">
          <ac:chgData name="Stoneburner, Kurt" userId="S::kurt.stoneburner@abc.com::75cb90dd-3f28-472f-8358-7e14df86cc5a" providerId="AD" clId="Web-{86109F5B-1B75-52BC-DC32-D757A23DE850}" dt="2020-11-21T10:42:55.247" v="5228"/>
          <ac:spMkLst>
            <pc:docMk/>
            <pc:sldMk cId="463612260" sldId="282"/>
            <ac:spMk id="37" creationId="{216DD803-634F-4EF2-A1E7-B1911DEE9D0B}"/>
          </ac:spMkLst>
        </pc:spChg>
        <pc:spChg chg="add del">
          <ac:chgData name="Stoneburner, Kurt" userId="S::kurt.stoneburner@abc.com::75cb90dd-3f28-472f-8358-7e14df86cc5a" providerId="AD" clId="Web-{86109F5B-1B75-52BC-DC32-D757A23DE850}" dt="2020-11-21T10:42:55.247" v="5228"/>
          <ac:spMkLst>
            <pc:docMk/>
            <pc:sldMk cId="463612260" sldId="282"/>
            <ac:spMk id="38" creationId="{A77B63F8-D1F3-4D40-B2D4-779BAE82BE6D}"/>
          </ac:spMkLst>
        </pc:spChg>
        <pc:spChg chg="add del">
          <ac:chgData name="Stoneburner, Kurt" userId="S::kurt.stoneburner@abc.com::75cb90dd-3f28-472f-8358-7e14df86cc5a" providerId="AD" clId="Web-{86109F5B-1B75-52BC-DC32-D757A23DE850}" dt="2020-11-21T10:42:58.372" v="5230"/>
          <ac:spMkLst>
            <pc:docMk/>
            <pc:sldMk cId="463612260" sldId="282"/>
            <ac:spMk id="39" creationId="{7E3E5F56-04AC-48F6-B30E-D9C4C17816F6}"/>
          </ac:spMkLst>
        </pc:spChg>
        <pc:spChg chg="add del">
          <ac:chgData name="Stoneburner, Kurt" userId="S::kurt.stoneburner@abc.com::75cb90dd-3f28-472f-8358-7e14df86cc5a" providerId="AD" clId="Web-{86109F5B-1B75-52BC-DC32-D757A23DE850}" dt="2020-11-21T10:42:58.372" v="5230"/>
          <ac:spMkLst>
            <pc:docMk/>
            <pc:sldMk cId="463612260" sldId="282"/>
            <ac:spMk id="40" creationId="{CDAEFB19-78B1-4412-8791-DEBC3BFF0E68}"/>
          </ac:spMkLst>
        </pc:spChg>
        <pc:spChg chg="add del">
          <ac:chgData name="Stoneburner, Kurt" userId="S::kurt.stoneburner@abc.com::75cb90dd-3f28-472f-8358-7e14df86cc5a" providerId="AD" clId="Web-{86109F5B-1B75-52BC-DC32-D757A23DE850}" dt="2020-11-21T10:43:00.778" v="5232"/>
          <ac:spMkLst>
            <pc:docMk/>
            <pc:sldMk cId="463612260" sldId="282"/>
            <ac:spMk id="41" creationId="{C3862298-AF85-4572-BED3-52E573EBD410}"/>
          </ac:spMkLst>
        </pc:spChg>
        <pc:spChg chg="add del">
          <ac:chgData name="Stoneburner, Kurt" userId="S::kurt.stoneburner@abc.com::75cb90dd-3f28-472f-8358-7e14df86cc5a" providerId="AD" clId="Web-{86109F5B-1B75-52BC-DC32-D757A23DE850}" dt="2020-11-21T10:43:00.778" v="5232"/>
          <ac:spMkLst>
            <pc:docMk/>
            <pc:sldMk cId="463612260" sldId="282"/>
            <ac:spMk id="42" creationId="{1C897582-CB19-41B5-9426-8BD7BD008256}"/>
          </ac:spMkLst>
        </pc:spChg>
        <pc:spChg chg="add del">
          <ac:chgData name="Stoneburner, Kurt" userId="S::kurt.stoneburner@abc.com::75cb90dd-3f28-472f-8358-7e14df86cc5a" providerId="AD" clId="Web-{86109F5B-1B75-52BC-DC32-D757A23DE850}" dt="2020-11-21T10:43:00.778" v="5232"/>
          <ac:spMkLst>
            <pc:docMk/>
            <pc:sldMk cId="463612260" sldId="282"/>
            <ac:spMk id="43" creationId="{0E7066FC-B004-4B5A-B02B-599B51EF3221}"/>
          </ac:spMkLst>
        </pc:spChg>
        <pc:spChg chg="add del">
          <ac:chgData name="Stoneburner, Kurt" userId="S::kurt.stoneburner@abc.com::75cb90dd-3f28-472f-8358-7e14df86cc5a" providerId="AD" clId="Web-{86109F5B-1B75-52BC-DC32-D757A23DE850}" dt="2020-11-21T10:43:07.388" v="5234"/>
          <ac:spMkLst>
            <pc:docMk/>
            <pc:sldMk cId="463612260" sldId="282"/>
            <ac:spMk id="44" creationId="{1B0549EF-E3A5-48D7-9134-A4E08C0EF1E8}"/>
          </ac:spMkLst>
        </pc:spChg>
        <pc:spChg chg="add del">
          <ac:chgData name="Stoneburner, Kurt" userId="S::kurt.stoneburner@abc.com::75cb90dd-3f28-472f-8358-7e14df86cc5a" providerId="AD" clId="Web-{86109F5B-1B75-52BC-DC32-D757A23DE850}" dt="2020-11-21T10:43:07.388" v="5234"/>
          <ac:spMkLst>
            <pc:docMk/>
            <pc:sldMk cId="463612260" sldId="282"/>
            <ac:spMk id="45" creationId="{216DD803-634F-4EF2-A1E7-B1911DEE9D0B}"/>
          </ac:spMkLst>
        </pc:spChg>
        <pc:spChg chg="add del">
          <ac:chgData name="Stoneburner, Kurt" userId="S::kurt.stoneburner@abc.com::75cb90dd-3f28-472f-8358-7e14df86cc5a" providerId="AD" clId="Web-{86109F5B-1B75-52BC-DC32-D757A23DE850}" dt="2020-11-21T10:43:07.388" v="5234"/>
          <ac:spMkLst>
            <pc:docMk/>
            <pc:sldMk cId="463612260" sldId="282"/>
            <ac:spMk id="46" creationId="{A77B63F8-D1F3-4D40-B2D4-779BAE82BE6D}"/>
          </ac:spMkLst>
        </pc:spChg>
        <pc:spChg chg="add del">
          <ac:chgData name="Stoneburner, Kurt" userId="S::kurt.stoneburner@abc.com::75cb90dd-3f28-472f-8358-7e14df86cc5a" providerId="AD" clId="Web-{86109F5B-1B75-52BC-DC32-D757A23DE850}" dt="2020-11-21T10:43:12.981" v="5236"/>
          <ac:spMkLst>
            <pc:docMk/>
            <pc:sldMk cId="463612260" sldId="282"/>
            <ac:spMk id="47" creationId="{C2B3FB66-52BF-4636-9101-A43911D3D6D5}"/>
          </ac:spMkLst>
        </pc:spChg>
        <pc:spChg chg="add del">
          <ac:chgData name="Stoneburner, Kurt" userId="S::kurt.stoneburner@abc.com::75cb90dd-3f28-472f-8358-7e14df86cc5a" providerId="AD" clId="Web-{86109F5B-1B75-52BC-DC32-D757A23DE850}" dt="2020-11-21T10:43:12.981" v="5236"/>
          <ac:spMkLst>
            <pc:docMk/>
            <pc:sldMk cId="463612260" sldId="282"/>
            <ac:spMk id="48" creationId="{A2EE7FFD-9491-4539-8964-F12FB8FF671F}"/>
          </ac:spMkLst>
        </pc:spChg>
        <pc:spChg chg="add del">
          <ac:chgData name="Stoneburner, Kurt" userId="S::kurt.stoneburner@abc.com::75cb90dd-3f28-472f-8358-7e14df86cc5a" providerId="AD" clId="Web-{86109F5B-1B75-52BC-DC32-D757A23DE850}" dt="2020-11-21T10:43:12.981" v="5236"/>
          <ac:spMkLst>
            <pc:docMk/>
            <pc:sldMk cId="463612260" sldId="282"/>
            <ac:spMk id="50" creationId="{DBA464DF-A21F-4138-A6F8-84D3773E7A77}"/>
          </ac:spMkLst>
        </pc:spChg>
        <pc:spChg chg="add del">
          <ac:chgData name="Stoneburner, Kurt" userId="S::kurt.stoneburner@abc.com::75cb90dd-3f28-472f-8358-7e14df86cc5a" providerId="AD" clId="Web-{86109F5B-1B75-52BC-DC32-D757A23DE850}" dt="2020-11-21T10:43:27.388" v="5238"/>
          <ac:spMkLst>
            <pc:docMk/>
            <pc:sldMk cId="463612260" sldId="282"/>
            <ac:spMk id="51" creationId="{2D2B266D-3625-4584-A5C3-7D3F672CFF30}"/>
          </ac:spMkLst>
        </pc:spChg>
        <pc:spChg chg="add del">
          <ac:chgData name="Stoneburner, Kurt" userId="S::kurt.stoneburner@abc.com::75cb90dd-3f28-472f-8358-7e14df86cc5a" providerId="AD" clId="Web-{86109F5B-1B75-52BC-DC32-D757A23DE850}" dt="2020-11-21T10:43:27.388" v="5238"/>
          <ac:spMkLst>
            <pc:docMk/>
            <pc:sldMk cId="463612260" sldId="282"/>
            <ac:spMk id="52" creationId="{C463B99A-73EE-4FBB-B7C4-F9F9BCC25C65}"/>
          </ac:spMkLst>
        </pc:spChg>
        <pc:spChg chg="add del">
          <ac:chgData name="Stoneburner, Kurt" userId="S::kurt.stoneburner@abc.com::75cb90dd-3f28-472f-8358-7e14df86cc5a" providerId="AD" clId="Web-{86109F5B-1B75-52BC-DC32-D757A23DE850}" dt="2020-11-21T10:43:27.388" v="5238"/>
          <ac:spMkLst>
            <pc:docMk/>
            <pc:sldMk cId="463612260" sldId="282"/>
            <ac:spMk id="53" creationId="{A5D2A5D1-BA0D-47D3-B051-DA7743C46E28}"/>
          </ac:spMkLst>
        </pc:spChg>
        <pc:spChg chg="add del">
          <ac:chgData name="Stoneburner, Kurt" userId="S::kurt.stoneburner@abc.com::75cb90dd-3f28-472f-8358-7e14df86cc5a" providerId="AD" clId="Web-{86109F5B-1B75-52BC-DC32-D757A23DE850}" dt="2020-11-21T10:43:34.248" v="5240"/>
          <ac:spMkLst>
            <pc:docMk/>
            <pc:sldMk cId="463612260" sldId="282"/>
            <ac:spMk id="54" creationId="{2D2B266D-3625-4584-A5C3-7D3F672CFF30}"/>
          </ac:spMkLst>
        </pc:spChg>
        <pc:spChg chg="add del">
          <ac:chgData name="Stoneburner, Kurt" userId="S::kurt.stoneburner@abc.com::75cb90dd-3f28-472f-8358-7e14df86cc5a" providerId="AD" clId="Web-{86109F5B-1B75-52BC-DC32-D757A23DE850}" dt="2020-11-21T10:43:34.248" v="5240"/>
          <ac:spMkLst>
            <pc:docMk/>
            <pc:sldMk cId="463612260" sldId="282"/>
            <ac:spMk id="55" creationId="{A5D2A5D1-BA0D-47D3-B051-DA7743C46E28}"/>
          </ac:spMkLst>
        </pc:spChg>
        <pc:spChg chg="add del">
          <ac:chgData name="Stoneburner, Kurt" userId="S::kurt.stoneburner@abc.com::75cb90dd-3f28-472f-8358-7e14df86cc5a" providerId="AD" clId="Web-{86109F5B-1B75-52BC-DC32-D757A23DE850}" dt="2020-11-21T10:43:52.998" v="5242"/>
          <ac:spMkLst>
            <pc:docMk/>
            <pc:sldMk cId="463612260" sldId="282"/>
            <ac:spMk id="56" creationId="{673E9FC8-2143-48A2-9DEE-AABBC7E301A8}"/>
          </ac:spMkLst>
        </pc:spChg>
        <pc:spChg chg="add del">
          <ac:chgData name="Stoneburner, Kurt" userId="S::kurt.stoneburner@abc.com::75cb90dd-3f28-472f-8358-7e14df86cc5a" providerId="AD" clId="Web-{86109F5B-1B75-52BC-DC32-D757A23DE850}" dt="2020-11-21T10:44:16.967" v="5244"/>
          <ac:spMkLst>
            <pc:docMk/>
            <pc:sldMk cId="463612260" sldId="282"/>
            <ac:spMk id="57" creationId="{2D2B266D-3625-4584-A5C3-7D3F672CFF30}"/>
          </ac:spMkLst>
        </pc:spChg>
        <pc:spChg chg="add del">
          <ac:chgData name="Stoneburner, Kurt" userId="S::kurt.stoneburner@abc.com::75cb90dd-3f28-472f-8358-7e14df86cc5a" providerId="AD" clId="Web-{86109F5B-1B75-52BC-DC32-D757A23DE850}" dt="2020-11-21T10:44:16.967" v="5244"/>
          <ac:spMkLst>
            <pc:docMk/>
            <pc:sldMk cId="463612260" sldId="282"/>
            <ac:spMk id="58" creationId="{A5D2A5D1-BA0D-47D3-B051-DA7743C46E28}"/>
          </ac:spMkLst>
        </pc:spChg>
        <pc:spChg chg="add">
          <ac:chgData name="Stoneburner, Kurt" userId="S::kurt.stoneburner@abc.com::75cb90dd-3f28-472f-8358-7e14df86cc5a" providerId="AD" clId="Web-{86109F5B-1B75-52BC-DC32-D757A23DE850}" dt="2020-11-21T10:44:16.967" v="5245"/>
          <ac:spMkLst>
            <pc:docMk/>
            <pc:sldMk cId="463612260" sldId="282"/>
            <ac:spMk id="59" creationId="{673E9FC8-2143-48A2-9DEE-AABBC7E301A8}"/>
          </ac:spMkLst>
        </pc:spChg>
        <pc:spChg chg="add mod">
          <ac:chgData name="Stoneburner, Kurt" userId="S::kurt.stoneburner@abc.com::75cb90dd-3f28-472f-8358-7e14df86cc5a" providerId="AD" clId="Web-{86109F5B-1B75-52BC-DC32-D757A23DE850}" dt="2020-11-21T10:51:30.948" v="5308"/>
          <ac:spMkLst>
            <pc:docMk/>
            <pc:sldMk cId="463612260" sldId="282"/>
            <ac:spMk id="60" creationId="{A935F828-501F-42BB-A4C6-7676967455A9}"/>
          </ac:spMkLst>
        </pc:spChg>
        <pc:spChg chg="add del mod">
          <ac:chgData name="Stoneburner, Kurt" userId="S::kurt.stoneburner@abc.com::75cb90dd-3f28-472f-8358-7e14df86cc5a" providerId="AD" clId="Web-{86109F5B-1B75-52BC-DC32-D757A23DE850}" dt="2020-11-21T10:47:30.005" v="5270"/>
          <ac:spMkLst>
            <pc:docMk/>
            <pc:sldMk cId="463612260" sldId="282"/>
            <ac:spMk id="61" creationId="{09C84F6F-CA84-428C-AAC6-9C125B69F95A}"/>
          </ac:spMkLst>
        </pc:spChg>
        <pc:spChg chg="add mod">
          <ac:chgData name="Stoneburner, Kurt" userId="S::kurt.stoneburner@abc.com::75cb90dd-3f28-472f-8358-7e14df86cc5a" providerId="AD" clId="Web-{86109F5B-1B75-52BC-DC32-D757A23DE850}" dt="2020-11-21T10:47:12.004" v="5268"/>
          <ac:spMkLst>
            <pc:docMk/>
            <pc:sldMk cId="463612260" sldId="282"/>
            <ac:spMk id="62" creationId="{069F1287-5727-4BFC-94FB-9959460CE0E0}"/>
          </ac:spMkLst>
        </pc:spChg>
        <pc:spChg chg="add mod">
          <ac:chgData name="Stoneburner, Kurt" userId="S::kurt.stoneburner@abc.com::75cb90dd-3f28-472f-8358-7e14df86cc5a" providerId="AD" clId="Web-{86109F5B-1B75-52BC-DC32-D757A23DE850}" dt="2020-11-21T10:51:23.479" v="5306"/>
          <ac:spMkLst>
            <pc:docMk/>
            <pc:sldMk cId="463612260" sldId="282"/>
            <ac:spMk id="63" creationId="{DFB92EE9-9200-4C9C-90C8-E9A869C8D1FE}"/>
          </ac:spMkLst>
        </pc:spChg>
        <pc:spChg chg="add del mod">
          <ac:chgData name="Stoneburner, Kurt" userId="S::kurt.stoneburner@abc.com::75cb90dd-3f28-472f-8358-7e14df86cc5a" providerId="AD" clId="Web-{86109F5B-1B75-52BC-DC32-D757A23DE850}" dt="2020-11-21T10:48:22.990" v="5280"/>
          <ac:spMkLst>
            <pc:docMk/>
            <pc:sldMk cId="463612260" sldId="282"/>
            <ac:spMk id="64" creationId="{B7B9B53B-1388-4B1E-8A3A-70282BAF2DFD}"/>
          </ac:spMkLst>
        </pc:spChg>
        <pc:spChg chg="add mod">
          <ac:chgData name="Stoneburner, Kurt" userId="S::kurt.stoneburner@abc.com::75cb90dd-3f28-472f-8358-7e14df86cc5a" providerId="AD" clId="Web-{86109F5B-1B75-52BC-DC32-D757A23DE850}" dt="2020-11-21T10:51:26.041" v="5307"/>
          <ac:spMkLst>
            <pc:docMk/>
            <pc:sldMk cId="463612260" sldId="282"/>
            <ac:spMk id="65" creationId="{D38F3CD6-6903-4CA7-9BD2-08962121A682}"/>
          </ac:spMkLst>
        </pc:spChg>
        <pc:spChg chg="add mod">
          <ac:chgData name="Stoneburner, Kurt" userId="S::kurt.stoneburner@abc.com::75cb90dd-3f28-472f-8358-7e14df86cc5a" providerId="AD" clId="Web-{86109F5B-1B75-52BC-DC32-D757A23DE850}" dt="2020-11-21T10:51:18.948" v="5305"/>
          <ac:spMkLst>
            <pc:docMk/>
            <pc:sldMk cId="463612260" sldId="282"/>
            <ac:spMk id="66" creationId="{A36C59D8-57B9-477F-BD83-CC8E43926E5A}"/>
          </ac:spMkLst>
        </pc:spChg>
        <pc:spChg chg="add mod">
          <ac:chgData name="Stoneburner, Kurt" userId="S::kurt.stoneburner@abc.com::75cb90dd-3f28-472f-8358-7e14df86cc5a" providerId="AD" clId="Web-{86109F5B-1B75-52BC-DC32-D757A23DE850}" dt="2020-11-21T10:51:15.823" v="5304"/>
          <ac:spMkLst>
            <pc:docMk/>
            <pc:sldMk cId="463612260" sldId="282"/>
            <ac:spMk id="67" creationId="{807214DB-1A73-496B-8CEA-20137D9EBEFF}"/>
          </ac:spMkLst>
        </pc:spChg>
        <pc:spChg chg="add mod">
          <ac:chgData name="Stoneburner, Kurt" userId="S::kurt.stoneburner@abc.com::75cb90dd-3f28-472f-8358-7e14df86cc5a" providerId="AD" clId="Web-{86109F5B-1B75-52BC-DC32-D757A23DE850}" dt="2020-11-21T10:51:12.354" v="5303"/>
          <ac:spMkLst>
            <pc:docMk/>
            <pc:sldMk cId="463612260" sldId="282"/>
            <ac:spMk id="68" creationId="{4D32059E-0BE3-4BCD-AE2B-2992EED920E2}"/>
          </ac:spMkLst>
        </pc:spChg>
        <pc:spChg chg="add mod">
          <ac:chgData name="Stoneburner, Kurt" userId="S::kurt.stoneburner@abc.com::75cb90dd-3f28-472f-8358-7e14df86cc5a" providerId="AD" clId="Web-{86109F5B-1B75-52BC-DC32-D757A23DE850}" dt="2020-11-21T10:51:08.666" v="5302"/>
          <ac:spMkLst>
            <pc:docMk/>
            <pc:sldMk cId="463612260" sldId="282"/>
            <ac:spMk id="69" creationId="{7FA0AFE1-B032-4E98-93D0-5E68BB9E2360}"/>
          </ac:spMkLst>
        </pc:spChg>
        <pc:spChg chg="add mod">
          <ac:chgData name="Stoneburner, Kurt" userId="S::kurt.stoneburner@abc.com::75cb90dd-3f28-472f-8358-7e14df86cc5a" providerId="AD" clId="Web-{86109F5B-1B75-52BC-DC32-D757A23DE850}" dt="2020-11-21T10:55:11.191" v="5486" actId="20577"/>
          <ac:spMkLst>
            <pc:docMk/>
            <pc:sldMk cId="463612260" sldId="282"/>
            <ac:spMk id="71" creationId="{489962B3-83FB-4261-884C-34E148FBD5C0}"/>
          </ac:spMkLst>
        </pc:spChg>
        <pc:picChg chg="del">
          <ac:chgData name="Stoneburner, Kurt" userId="S::kurt.stoneburner@abc.com::75cb90dd-3f28-472f-8358-7e14df86cc5a" providerId="AD" clId="Web-{86109F5B-1B75-52BC-DC32-D757A23DE850}" dt="2020-11-21T10:40:45.759" v="5205"/>
          <ac:picMkLst>
            <pc:docMk/>
            <pc:sldMk cId="463612260" sldId="282"/>
            <ac:picMk id="2" creationId="{69AAC853-0EEA-46CD-9BC3-DE30CCD44042}"/>
          </ac:picMkLst>
        </pc:picChg>
        <pc:picChg chg="add mod">
          <ac:chgData name="Stoneburner, Kurt" userId="S::kurt.stoneburner@abc.com::75cb90dd-3f28-472f-8358-7e14df86cc5a" providerId="AD" clId="Web-{86109F5B-1B75-52BC-DC32-D757A23DE850}" dt="2020-11-21T10:44:16.967" v="5245"/>
          <ac:picMkLst>
            <pc:docMk/>
            <pc:sldMk cId="463612260" sldId="282"/>
            <ac:picMk id="3" creationId="{02712732-E374-47AE-BBD3-46ACA6C73DE9}"/>
          </ac:picMkLst>
        </pc:picChg>
        <pc:picChg chg="add del">
          <ac:chgData name="Stoneburner, Kurt" userId="S::kurt.stoneburner@abc.com::75cb90dd-3f28-472f-8358-7e14df86cc5a" providerId="AD" clId="Web-{86109F5B-1B75-52BC-DC32-D757A23DE850}" dt="2020-11-21T10:42:07.198" v="5210"/>
          <ac:picMkLst>
            <pc:docMk/>
            <pc:sldMk cId="463612260" sldId="282"/>
            <ac:picMk id="12" creationId="{75554383-98AF-4A47-BB65-705FAAA4BE6A}"/>
          </ac:picMkLst>
        </pc:picChg>
        <pc:picChg chg="add del">
          <ac:chgData name="Stoneburner, Kurt" userId="S::kurt.stoneburner@abc.com::75cb90dd-3f28-472f-8358-7e14df86cc5a" providerId="AD" clId="Web-{86109F5B-1B75-52BC-DC32-D757A23DE850}" dt="2020-11-21T10:42:27.308" v="5214"/>
          <ac:picMkLst>
            <pc:docMk/>
            <pc:sldMk cId="463612260" sldId="282"/>
            <ac:picMk id="20" creationId="{7309214B-9B60-4A94-88B5-44CB8D263285}"/>
          </ac:picMkLst>
        </pc:picChg>
        <pc:picChg chg="add del">
          <ac:chgData name="Stoneburner, Kurt" userId="S::kurt.stoneburner@abc.com::75cb90dd-3f28-472f-8358-7e14df86cc5a" providerId="AD" clId="Web-{86109F5B-1B75-52BC-DC32-D757A23DE850}" dt="2020-11-21T10:43:12.981" v="5236"/>
          <ac:picMkLst>
            <pc:docMk/>
            <pc:sldMk cId="463612260" sldId="282"/>
            <ac:picMk id="49" creationId="{589A7858-2A11-42FF-AB8A-A973BCBE0521}"/>
          </ac:picMkLst>
        </pc:picChg>
      </pc:sldChg>
      <pc:sldChg chg="del">
        <pc:chgData name="Stoneburner, Kurt" userId="S::kurt.stoneburner@abc.com::75cb90dd-3f28-472f-8358-7e14df86cc5a" providerId="AD" clId="Web-{86109F5B-1B75-52BC-DC32-D757A23DE850}" dt="2020-11-21T10:55:16.285" v="5488"/>
        <pc:sldMkLst>
          <pc:docMk/>
          <pc:sldMk cId="1737747219" sldId="283"/>
        </pc:sldMkLst>
      </pc:sldChg>
      <pc:sldChg chg="del">
        <pc:chgData name="Stoneburner, Kurt" userId="S::kurt.stoneburner@abc.com::75cb90dd-3f28-472f-8358-7e14df86cc5a" providerId="AD" clId="Web-{86109F5B-1B75-52BC-DC32-D757A23DE850}" dt="2020-11-21T10:55:17.285" v="5489"/>
        <pc:sldMkLst>
          <pc:docMk/>
          <pc:sldMk cId="3343769949" sldId="284"/>
        </pc:sldMkLst>
      </pc:sldChg>
      <pc:sldChg chg="del">
        <pc:chgData name="Stoneburner, Kurt" userId="S::kurt.stoneburner@abc.com::75cb90dd-3f28-472f-8358-7e14df86cc5a" providerId="AD" clId="Web-{86109F5B-1B75-52BC-DC32-D757A23DE850}" dt="2020-11-21T10:55:18.254" v="5490"/>
        <pc:sldMkLst>
          <pc:docMk/>
          <pc:sldMk cId="3399553892" sldId="285"/>
        </pc:sldMkLst>
      </pc:sldChg>
      <pc:sldChg chg="del">
        <pc:chgData name="Stoneburner, Kurt" userId="S::kurt.stoneburner@abc.com::75cb90dd-3f28-472f-8358-7e14df86cc5a" providerId="AD" clId="Web-{86109F5B-1B75-52BC-DC32-D757A23DE850}" dt="2020-11-21T10:55:19.254" v="5491"/>
        <pc:sldMkLst>
          <pc:docMk/>
          <pc:sldMk cId="916982802" sldId="286"/>
        </pc:sldMkLst>
      </pc:sldChg>
      <pc:sldChg chg="del">
        <pc:chgData name="Stoneburner, Kurt" userId="S::kurt.stoneburner@abc.com::75cb90dd-3f28-472f-8358-7e14df86cc5a" providerId="AD" clId="Web-{86109F5B-1B75-52BC-DC32-D757A23DE850}" dt="2020-11-21T10:55:20.785" v="5492"/>
        <pc:sldMkLst>
          <pc:docMk/>
          <pc:sldMk cId="1138849903" sldId="287"/>
        </pc:sldMkLst>
      </pc:sldChg>
      <pc:sldChg chg="addSp delSp modSp del mod setBg">
        <pc:chgData name="Stoneburner, Kurt" userId="S::kurt.stoneburner@abc.com::75cb90dd-3f28-472f-8358-7e14df86cc5a" providerId="AD" clId="Web-{86109F5B-1B75-52BC-DC32-D757A23DE850}" dt="2020-11-21T10:55:27.785" v="5494"/>
        <pc:sldMkLst>
          <pc:docMk/>
          <pc:sldMk cId="1286632678" sldId="288"/>
        </pc:sldMkLst>
        <pc:spChg chg="add mod ord">
          <ac:chgData name="Stoneburner, Kurt" userId="S::kurt.stoneburner@abc.com::75cb90dd-3f28-472f-8358-7e14df86cc5a" providerId="AD" clId="Web-{86109F5B-1B75-52BC-DC32-D757A23DE850}" dt="2020-11-21T10:40:25.383" v="5203"/>
          <ac:spMkLst>
            <pc:docMk/>
            <pc:sldMk cId="1286632678" sldId="288"/>
            <ac:spMk id="4" creationId="{A362A64B-8963-4BD5-A0A8-270663A18BC3}"/>
          </ac:spMkLst>
        </pc:spChg>
        <pc:spChg chg="add">
          <ac:chgData name="Stoneburner, Kurt" userId="S::kurt.stoneburner@abc.com::75cb90dd-3f28-472f-8358-7e14df86cc5a" providerId="AD" clId="Web-{86109F5B-1B75-52BC-DC32-D757A23DE850}" dt="2020-11-21T10:39:54.367" v="5196"/>
          <ac:spMkLst>
            <pc:docMk/>
            <pc:sldMk cId="1286632678" sldId="288"/>
            <ac:spMk id="7" creationId="{B670DBD5-770C-4383-9F54-5B86E86BD5BB}"/>
          </ac:spMkLst>
        </pc:spChg>
        <pc:picChg chg="add mod">
          <ac:chgData name="Stoneburner, Kurt" userId="S::kurt.stoneburner@abc.com::75cb90dd-3f28-472f-8358-7e14df86cc5a" providerId="AD" clId="Web-{86109F5B-1B75-52BC-DC32-D757A23DE850}" dt="2020-11-21T10:40:01.883" v="5198" actId="1076"/>
          <ac:picMkLst>
            <pc:docMk/>
            <pc:sldMk cId="1286632678" sldId="288"/>
            <ac:picMk id="2" creationId="{90DE4B3C-853E-436B-9CF4-494CC1AE6D3C}"/>
          </ac:picMkLst>
        </pc:picChg>
        <pc:picChg chg="del">
          <ac:chgData name="Stoneburner, Kurt" userId="S::kurt.stoneburner@abc.com::75cb90dd-3f28-472f-8358-7e14df86cc5a" providerId="AD" clId="Web-{86109F5B-1B75-52BC-DC32-D757A23DE850}" dt="2020-11-21T10:39:19.335" v="5194"/>
          <ac:picMkLst>
            <pc:docMk/>
            <pc:sldMk cId="1286632678" sldId="288"/>
            <ac:picMk id="3" creationId="{F1CE620B-24DE-4AB1-A2BC-B9A12E8989B4}"/>
          </ac:picMkLst>
        </pc:picChg>
      </pc:sldChg>
      <pc:sldChg chg="del">
        <pc:chgData name="Stoneburner, Kurt" userId="S::kurt.stoneburner@abc.com::75cb90dd-3f28-472f-8358-7e14df86cc5a" providerId="AD" clId="Web-{86109F5B-1B75-52BC-DC32-D757A23DE850}" dt="2020-11-21T10:34:35.011" v="5166"/>
        <pc:sldMkLst>
          <pc:docMk/>
          <pc:sldMk cId="183177995" sldId="289"/>
        </pc:sldMkLst>
      </pc:sldChg>
      <pc:sldChg chg="addSp delSp modSp">
        <pc:chgData name="Stoneburner, Kurt" userId="S::kurt.stoneburner@abc.com::75cb90dd-3f28-472f-8358-7e14df86cc5a" providerId="AD" clId="Web-{86109F5B-1B75-52BC-DC32-D757A23DE850}" dt="2020-11-21T09:12:14.558" v="2481"/>
        <pc:sldMkLst>
          <pc:docMk/>
          <pc:sldMk cId="3349568219" sldId="291"/>
        </pc:sldMkLst>
        <pc:spChg chg="add del">
          <ac:chgData name="Stoneburner, Kurt" userId="S::kurt.stoneburner@abc.com::75cb90dd-3f28-472f-8358-7e14df86cc5a" providerId="AD" clId="Web-{86109F5B-1B75-52BC-DC32-D757A23DE850}" dt="2020-11-21T09:09:42.665" v="2449"/>
          <ac:spMkLst>
            <pc:docMk/>
            <pc:sldMk cId="3349568219" sldId="291"/>
            <ac:spMk id="7" creationId="{2F1D45FE-4AC9-412C-A09F-674D2CD58EF9}"/>
          </ac:spMkLst>
        </pc:spChg>
        <pc:spChg chg="add del">
          <ac:chgData name="Stoneburner, Kurt" userId="S::kurt.stoneburner@abc.com::75cb90dd-3f28-472f-8358-7e14df86cc5a" providerId="AD" clId="Web-{86109F5B-1B75-52BC-DC32-D757A23DE850}" dt="2020-11-21T09:09:50.743" v="2451"/>
          <ac:spMkLst>
            <pc:docMk/>
            <pc:sldMk cId="3349568219" sldId="291"/>
            <ac:spMk id="8" creationId="{2C0CBC67-EAA9-4712-B7A7-A99D0BEFAD2E}"/>
          </ac:spMkLst>
        </pc:spChg>
        <pc:spChg chg="add mod">
          <ac:chgData name="Stoneburner, Kurt" userId="S::kurt.stoneburner@abc.com::75cb90dd-3f28-472f-8358-7e14df86cc5a" providerId="AD" clId="Web-{86109F5B-1B75-52BC-DC32-D757A23DE850}" dt="2020-11-21T09:10:17.056" v="2458" actId="14100"/>
          <ac:spMkLst>
            <pc:docMk/>
            <pc:sldMk cId="3349568219" sldId="291"/>
            <ac:spMk id="9" creationId="{85F032DE-EA6F-4F74-A4B8-062519BD8B69}"/>
          </ac:spMkLst>
        </pc:spChg>
        <pc:spChg chg="add del mod">
          <ac:chgData name="Stoneburner, Kurt" userId="S::kurt.stoneburner@abc.com::75cb90dd-3f28-472f-8358-7e14df86cc5a" providerId="AD" clId="Web-{86109F5B-1B75-52BC-DC32-D757A23DE850}" dt="2020-11-21T09:11:59.777" v="2476"/>
          <ac:spMkLst>
            <pc:docMk/>
            <pc:sldMk cId="3349568219" sldId="291"/>
            <ac:spMk id="21" creationId="{D62FB92B-7C4E-4E55-A959-786B3E216B0B}"/>
          </ac:spMkLst>
        </pc:spChg>
        <pc:spChg chg="add mod">
          <ac:chgData name="Stoneburner, Kurt" userId="S::kurt.stoneburner@abc.com::75cb90dd-3f28-472f-8358-7e14df86cc5a" providerId="AD" clId="Web-{86109F5B-1B75-52BC-DC32-D757A23DE850}" dt="2020-11-21T09:12:14.558" v="2481"/>
          <ac:spMkLst>
            <pc:docMk/>
            <pc:sldMk cId="3349568219" sldId="291"/>
            <ac:spMk id="23" creationId="{4432AD79-BA40-4CF9-A60B-7A32FCEA485A}"/>
          </ac:spMkLst>
        </pc:spChg>
        <pc:spChg chg="add del mod">
          <ac:chgData name="Stoneburner, Kurt" userId="S::kurt.stoneburner@abc.com::75cb90dd-3f28-472f-8358-7e14df86cc5a" providerId="AD" clId="Web-{86109F5B-1B75-52BC-DC32-D757A23DE850}" dt="2020-11-21T09:12:06.214" v="2478"/>
          <ac:spMkLst>
            <pc:docMk/>
            <pc:sldMk cId="3349568219" sldId="291"/>
            <ac:spMk id="24" creationId="{1D08FECE-7ADE-41C4-9E75-2097889EB001}"/>
          </ac:spMkLst>
        </pc:spChg>
      </pc:sldChg>
      <pc:sldChg chg="addSp modSp">
        <pc:chgData name="Stoneburner, Kurt" userId="S::kurt.stoneburner@abc.com::75cb90dd-3f28-472f-8358-7e14df86cc5a" providerId="AD" clId="Web-{86109F5B-1B75-52BC-DC32-D757A23DE850}" dt="2020-11-21T09:13:03.356" v="2485"/>
        <pc:sldMkLst>
          <pc:docMk/>
          <pc:sldMk cId="3419492600" sldId="292"/>
        </pc:sldMkLst>
        <pc:spChg chg="mod">
          <ac:chgData name="Stoneburner, Kurt" userId="S::kurt.stoneburner@abc.com::75cb90dd-3f28-472f-8358-7e14df86cc5a" providerId="AD" clId="Web-{86109F5B-1B75-52BC-DC32-D757A23DE850}" dt="2020-11-21T06:18:14.656" v="66" actId="20577"/>
          <ac:spMkLst>
            <pc:docMk/>
            <pc:sldMk cId="3419492600" sldId="292"/>
            <ac:spMk id="5" creationId="{C13EB8B4-0C08-46A4-BA1D-AB94F30AF2FF}"/>
          </ac:spMkLst>
        </pc:spChg>
        <pc:spChg chg="add mod">
          <ac:chgData name="Stoneburner, Kurt" userId="S::kurt.stoneburner@abc.com::75cb90dd-3f28-472f-8358-7e14df86cc5a" providerId="AD" clId="Web-{86109F5B-1B75-52BC-DC32-D757A23DE850}" dt="2020-11-21T09:13:03.356" v="2485"/>
          <ac:spMkLst>
            <pc:docMk/>
            <pc:sldMk cId="3419492600" sldId="292"/>
            <ac:spMk id="11" creationId="{606CAD5E-CCC4-457E-A272-B13D71A18AD1}"/>
          </ac:spMkLst>
        </pc:spChg>
      </pc:sldChg>
      <pc:sldChg chg="addSp modSp">
        <pc:chgData name="Stoneburner, Kurt" userId="S::kurt.stoneburner@abc.com::75cb90dd-3f28-472f-8358-7e14df86cc5a" providerId="AD" clId="Web-{86109F5B-1B75-52BC-DC32-D757A23DE850}" dt="2020-11-21T09:17:04.047" v="2523"/>
        <pc:sldMkLst>
          <pc:docMk/>
          <pc:sldMk cId="1539918714" sldId="295"/>
        </pc:sldMkLst>
        <pc:spChg chg="mod">
          <ac:chgData name="Stoneburner, Kurt" userId="S::kurt.stoneburner@abc.com::75cb90dd-3f28-472f-8358-7e14df86cc5a" providerId="AD" clId="Web-{86109F5B-1B75-52BC-DC32-D757A23DE850}" dt="2020-11-21T07:02:33.939" v="959" actId="20577"/>
          <ac:spMkLst>
            <pc:docMk/>
            <pc:sldMk cId="1539918714" sldId="295"/>
            <ac:spMk id="10" creationId="{E834C6EB-3B58-42AC-B796-962FB981D7CB}"/>
          </ac:spMkLst>
        </pc:spChg>
        <pc:spChg chg="add mod">
          <ac:chgData name="Stoneburner, Kurt" userId="S::kurt.stoneburner@abc.com::75cb90dd-3f28-472f-8358-7e14df86cc5a" providerId="AD" clId="Web-{86109F5B-1B75-52BC-DC32-D757A23DE850}" dt="2020-11-21T09:16:21.312" v="2516"/>
          <ac:spMkLst>
            <pc:docMk/>
            <pc:sldMk cId="1539918714" sldId="295"/>
            <ac:spMk id="15" creationId="{9227A744-1ED5-4737-BC65-A4DF571FB17C}"/>
          </ac:spMkLst>
        </pc:spChg>
        <pc:spChg chg="add mod">
          <ac:chgData name="Stoneburner, Kurt" userId="S::kurt.stoneburner@abc.com::75cb90dd-3f28-472f-8358-7e14df86cc5a" providerId="AD" clId="Web-{86109F5B-1B75-52BC-DC32-D757A23DE850}" dt="2020-11-21T09:17:04.047" v="2523"/>
          <ac:spMkLst>
            <pc:docMk/>
            <pc:sldMk cId="1539918714" sldId="295"/>
            <ac:spMk id="16" creationId="{09B252B4-73A9-4D1B-9F95-F1432FEB45BA}"/>
          </ac:spMkLst>
        </pc:spChg>
        <pc:picChg chg="mod">
          <ac:chgData name="Stoneburner, Kurt" userId="S::kurt.stoneburner@abc.com::75cb90dd-3f28-472f-8358-7e14df86cc5a" providerId="AD" clId="Web-{86109F5B-1B75-52BC-DC32-D757A23DE850}" dt="2020-11-21T09:15:52.530" v="2509" actId="1076"/>
          <ac:picMkLst>
            <pc:docMk/>
            <pc:sldMk cId="1539918714" sldId="295"/>
            <ac:picMk id="7" creationId="{5E36E2A1-F59B-489A-95EC-0BA947C70EC2}"/>
          </ac:picMkLst>
        </pc:picChg>
        <pc:picChg chg="mod">
          <ac:chgData name="Stoneburner, Kurt" userId="S::kurt.stoneburner@abc.com::75cb90dd-3f28-472f-8358-7e14df86cc5a" providerId="AD" clId="Web-{86109F5B-1B75-52BC-DC32-D757A23DE850}" dt="2020-11-21T09:16:33.843" v="2518" actId="1076"/>
          <ac:picMkLst>
            <pc:docMk/>
            <pc:sldMk cId="1539918714" sldId="295"/>
            <ac:picMk id="13" creationId="{0A3B58BC-1633-457B-9DA7-829C73BE6D1C}"/>
          </ac:picMkLst>
        </pc:picChg>
      </pc:sldChg>
      <pc:sldChg chg="addSp modSp">
        <pc:chgData name="Stoneburner, Kurt" userId="S::kurt.stoneburner@abc.com::75cb90dd-3f28-472f-8358-7e14df86cc5a" providerId="AD" clId="Web-{86109F5B-1B75-52BC-DC32-D757A23DE850}" dt="2020-11-21T09:19:37.690" v="2544"/>
        <pc:sldMkLst>
          <pc:docMk/>
          <pc:sldMk cId="2981066422" sldId="296"/>
        </pc:sldMkLst>
        <pc:spChg chg="add mod">
          <ac:chgData name="Stoneburner, Kurt" userId="S::kurt.stoneburner@abc.com::75cb90dd-3f28-472f-8358-7e14df86cc5a" providerId="AD" clId="Web-{86109F5B-1B75-52BC-DC32-D757A23DE850}" dt="2020-11-21T09:19:30.815" v="2543" actId="1076"/>
          <ac:spMkLst>
            <pc:docMk/>
            <pc:sldMk cId="2981066422" sldId="296"/>
            <ac:spMk id="2" creationId="{6A348F6B-3953-4517-B49C-AC9F8798C692}"/>
          </ac:spMkLst>
        </pc:spChg>
        <pc:spChg chg="add">
          <ac:chgData name="Stoneburner, Kurt" userId="S::kurt.stoneburner@abc.com::75cb90dd-3f28-472f-8358-7e14df86cc5a" providerId="AD" clId="Web-{86109F5B-1B75-52BC-DC32-D757A23DE850}" dt="2020-11-21T09:19:37.690" v="2544"/>
          <ac:spMkLst>
            <pc:docMk/>
            <pc:sldMk cId="2981066422" sldId="296"/>
            <ac:spMk id="7" creationId="{D93461F5-88DC-4675-9526-490DAD2012FB}"/>
          </ac:spMkLst>
        </pc:spChg>
      </pc:sldChg>
      <pc:sldChg chg="modSp del">
        <pc:chgData name="Stoneburner, Kurt" userId="S::kurt.stoneburner@abc.com::75cb90dd-3f28-472f-8358-7e14df86cc5a" providerId="AD" clId="Web-{86109F5B-1B75-52BC-DC32-D757A23DE850}" dt="2020-11-21T09:48:00.693" v="4089"/>
        <pc:sldMkLst>
          <pc:docMk/>
          <pc:sldMk cId="2344780857" sldId="297"/>
        </pc:sldMkLst>
        <pc:spChg chg="mod">
          <ac:chgData name="Stoneburner, Kurt" userId="S::kurt.stoneburner@abc.com::75cb90dd-3f28-472f-8358-7e14df86cc5a" providerId="AD" clId="Web-{86109F5B-1B75-52BC-DC32-D757A23DE850}" dt="2020-11-21T06:46:58.517" v="829" actId="14100"/>
          <ac:spMkLst>
            <pc:docMk/>
            <pc:sldMk cId="2344780857" sldId="297"/>
            <ac:spMk id="2" creationId="{DCA3AE79-43D9-48C4-9E02-B3B5F7AE8AC0}"/>
          </ac:spMkLst>
        </pc:spChg>
        <pc:spChg chg="mod">
          <ac:chgData name="Stoneburner, Kurt" userId="S::kurt.stoneburner@abc.com::75cb90dd-3f28-472f-8358-7e14df86cc5a" providerId="AD" clId="Web-{86109F5B-1B75-52BC-DC32-D757A23DE850}" dt="2020-11-21T06:36:03.640" v="395" actId="20577"/>
          <ac:spMkLst>
            <pc:docMk/>
            <pc:sldMk cId="2344780857" sldId="297"/>
            <ac:spMk id="3" creationId="{4E5A993F-1C5C-41E0-B12D-14212A3D2B0E}"/>
          </ac:spMkLst>
        </pc:spChg>
      </pc:sldChg>
      <pc:sldChg chg="addSp delSp modSp add del replId">
        <pc:chgData name="Stoneburner, Kurt" userId="S::kurt.stoneburner@abc.com::75cb90dd-3f28-472f-8358-7e14df86cc5a" providerId="AD" clId="Web-{86109F5B-1B75-52BC-DC32-D757A23DE850}" dt="2020-11-21T09:47:58.459" v="4088"/>
        <pc:sldMkLst>
          <pc:docMk/>
          <pc:sldMk cId="1574576804" sldId="298"/>
        </pc:sldMkLst>
        <pc:spChg chg="mod">
          <ac:chgData name="Stoneburner, Kurt" userId="S::kurt.stoneburner@abc.com::75cb90dd-3f28-472f-8358-7e14df86cc5a" providerId="AD" clId="Web-{86109F5B-1B75-52BC-DC32-D757A23DE850}" dt="2020-11-21T09:22:34.865" v="2564" actId="1076"/>
          <ac:spMkLst>
            <pc:docMk/>
            <pc:sldMk cId="1574576804" sldId="298"/>
            <ac:spMk id="2" creationId="{A52A833A-9087-4198-B163-5E30BD54CEC3}"/>
          </ac:spMkLst>
        </pc:spChg>
        <pc:spChg chg="mod">
          <ac:chgData name="Stoneburner, Kurt" userId="S::kurt.stoneburner@abc.com::75cb90dd-3f28-472f-8358-7e14df86cc5a" providerId="AD" clId="Web-{86109F5B-1B75-52BC-DC32-D757A23DE850}" dt="2020-11-21T06:36:43.672" v="422" actId="20577"/>
          <ac:spMkLst>
            <pc:docMk/>
            <pc:sldMk cId="1574576804" sldId="298"/>
            <ac:spMk id="13" creationId="{E567EB84-C86C-44CE-A529-CE32D1E31C14}"/>
          </ac:spMkLst>
        </pc:spChg>
        <pc:spChg chg="del">
          <ac:chgData name="Stoneburner, Kurt" userId="S::kurt.stoneburner@abc.com::75cb90dd-3f28-472f-8358-7e14df86cc5a" providerId="AD" clId="Web-{86109F5B-1B75-52BC-DC32-D757A23DE850}" dt="2020-11-21T06:36:54.969" v="425"/>
          <ac:spMkLst>
            <pc:docMk/>
            <pc:sldMk cId="1574576804" sldId="298"/>
            <ac:spMk id="14" creationId="{F1D01031-52BA-4DA1-906B-6F7CF4C923CD}"/>
          </ac:spMkLst>
        </pc:spChg>
        <pc:spChg chg="add mod">
          <ac:chgData name="Stoneburner, Kurt" userId="S::kurt.stoneburner@abc.com::75cb90dd-3f28-472f-8358-7e14df86cc5a" providerId="AD" clId="Web-{86109F5B-1B75-52BC-DC32-D757A23DE850}" dt="2020-11-21T06:48:34.894" v="861" actId="20577"/>
          <ac:spMkLst>
            <pc:docMk/>
            <pc:sldMk cId="1574576804" sldId="298"/>
            <ac:spMk id="15" creationId="{D7780BDF-7ABC-4476-BF06-0DCA8558A17B}"/>
          </ac:spMkLst>
        </pc:spChg>
        <pc:spChg chg="mod">
          <ac:chgData name="Stoneburner, Kurt" userId="S::kurt.stoneburner@abc.com::75cb90dd-3f28-472f-8358-7e14df86cc5a" providerId="AD" clId="Web-{86109F5B-1B75-52BC-DC32-D757A23DE850}" dt="2020-11-21T06:49:33.292" v="899" actId="20577"/>
          <ac:spMkLst>
            <pc:docMk/>
            <pc:sldMk cId="1574576804" sldId="298"/>
            <ac:spMk id="18" creationId="{92FA7EA0-A7FF-45E7-B8BD-E668A5DC7154}"/>
          </ac:spMkLst>
        </pc:spChg>
        <pc:spChg chg="del mod">
          <ac:chgData name="Stoneburner, Kurt" userId="S::kurt.stoneburner@abc.com::75cb90dd-3f28-472f-8358-7e14df86cc5a" providerId="AD" clId="Web-{86109F5B-1B75-52BC-DC32-D757A23DE850}" dt="2020-11-21T06:45:19.656" v="792"/>
          <ac:spMkLst>
            <pc:docMk/>
            <pc:sldMk cId="1574576804" sldId="298"/>
            <ac:spMk id="19" creationId="{55E4F8B0-1B35-4666-B140-B085D37C8E70}"/>
          </ac:spMkLst>
        </pc:spChg>
        <pc:picChg chg="del mod">
          <ac:chgData name="Stoneburner, Kurt" userId="S::kurt.stoneburner@abc.com::75cb90dd-3f28-472f-8358-7e14df86cc5a" providerId="AD" clId="Web-{86109F5B-1B75-52BC-DC32-D757A23DE850}" dt="2020-11-21T06:36:48.750" v="424"/>
          <ac:picMkLst>
            <pc:docMk/>
            <pc:sldMk cId="1574576804" sldId="298"/>
            <ac:picMk id="5" creationId="{9962357A-FCED-4362-B805-D90012E0FD78}"/>
          </ac:picMkLst>
        </pc:picChg>
      </pc:sldChg>
      <pc:sldChg chg="addSp delSp modSp add replId">
        <pc:chgData name="Stoneburner, Kurt" userId="S::kurt.stoneburner@abc.com::75cb90dd-3f28-472f-8358-7e14df86cc5a" providerId="AD" clId="Web-{86109F5B-1B75-52BC-DC32-D757A23DE850}" dt="2020-11-21T10:58:05.383" v="5525" actId="20577"/>
        <pc:sldMkLst>
          <pc:docMk/>
          <pc:sldMk cId="3390906209" sldId="299"/>
        </pc:sldMkLst>
        <pc:spChg chg="mod">
          <ac:chgData name="Stoneburner, Kurt" userId="S::kurt.stoneburner@abc.com::75cb90dd-3f28-472f-8358-7e14df86cc5a" providerId="AD" clId="Web-{86109F5B-1B75-52BC-DC32-D757A23DE850}" dt="2020-11-21T09:03:52.971" v="2369" actId="20577"/>
          <ac:spMkLst>
            <pc:docMk/>
            <pc:sldMk cId="3390906209" sldId="299"/>
            <ac:spMk id="2" creationId="{AD8CAF36-A2AF-4FB2-9D85-B380679918CA}"/>
          </ac:spMkLst>
        </pc:spChg>
        <pc:spChg chg="add del mod">
          <ac:chgData name="Stoneburner, Kurt" userId="S::kurt.stoneburner@abc.com::75cb90dd-3f28-472f-8358-7e14df86cc5a" providerId="AD" clId="Web-{86109F5B-1B75-52BC-DC32-D757A23DE850}" dt="2020-11-21T09:04:08.597" v="2375"/>
          <ac:spMkLst>
            <pc:docMk/>
            <pc:sldMk cId="3390906209" sldId="299"/>
            <ac:spMk id="4" creationId="{5EEA5C1E-645F-484D-98B9-9AB8F9B23801}"/>
          </ac:spMkLst>
        </pc:spChg>
        <pc:spChg chg="add mod">
          <ac:chgData name="Stoneburner, Kurt" userId="S::kurt.stoneburner@abc.com::75cb90dd-3f28-472f-8358-7e14df86cc5a" providerId="AD" clId="Web-{86109F5B-1B75-52BC-DC32-D757A23DE850}" dt="2020-11-21T09:05:07.255" v="2388" actId="1076"/>
          <ac:spMkLst>
            <pc:docMk/>
            <pc:sldMk cId="3390906209" sldId="299"/>
            <ac:spMk id="5" creationId="{13E93348-813A-44CE-A580-15D8E0469905}"/>
          </ac:spMkLst>
        </pc:spChg>
        <pc:spChg chg="add del mod">
          <ac:chgData name="Stoneburner, Kurt" userId="S::kurt.stoneburner@abc.com::75cb90dd-3f28-472f-8358-7e14df86cc5a" providerId="AD" clId="Web-{86109F5B-1B75-52BC-DC32-D757A23DE850}" dt="2020-11-21T09:05:25.130" v="2392"/>
          <ac:spMkLst>
            <pc:docMk/>
            <pc:sldMk cId="3390906209" sldId="299"/>
            <ac:spMk id="6" creationId="{BC12049F-C161-4907-BEF0-4FBE117DF586}"/>
          </ac:spMkLst>
        </pc:spChg>
        <pc:spChg chg="add mod">
          <ac:chgData name="Stoneburner, Kurt" userId="S::kurt.stoneburner@abc.com::75cb90dd-3f28-472f-8358-7e14df86cc5a" providerId="AD" clId="Web-{86109F5B-1B75-52BC-DC32-D757A23DE850}" dt="2020-11-21T10:57:49.007" v="5518" actId="20577"/>
          <ac:spMkLst>
            <pc:docMk/>
            <pc:sldMk cId="3390906209" sldId="299"/>
            <ac:spMk id="7" creationId="{9A2E7D03-B397-4086-AB78-A460088E7961}"/>
          </ac:spMkLst>
        </pc:spChg>
        <pc:spChg chg="add mod">
          <ac:chgData name="Stoneburner, Kurt" userId="S::kurt.stoneburner@abc.com::75cb90dd-3f28-472f-8358-7e14df86cc5a" providerId="AD" clId="Web-{86109F5B-1B75-52BC-DC32-D757A23DE850}" dt="2020-11-21T10:58:05.383" v="5525" actId="20577"/>
          <ac:spMkLst>
            <pc:docMk/>
            <pc:sldMk cId="3390906209" sldId="299"/>
            <ac:spMk id="45" creationId="{2E91CBA5-0FB0-4228-BD1C-4B4DB07CADA5}"/>
          </ac:spMkLst>
        </pc:spChg>
        <pc:spChg chg="del">
          <ac:chgData name="Stoneburner, Kurt" userId="S::kurt.stoneburner@abc.com::75cb90dd-3f28-472f-8358-7e14df86cc5a" providerId="AD" clId="Web-{86109F5B-1B75-52BC-DC32-D757A23DE850}" dt="2020-11-21T09:03:34.862" v="2357"/>
          <ac:spMkLst>
            <pc:docMk/>
            <pc:sldMk cId="3390906209" sldId="299"/>
            <ac:spMk id="57" creationId="{A384D29B-2709-4DC6-9425-9BF87A2D32FD}"/>
          </ac:spMkLst>
        </pc:spChg>
        <pc:spChg chg="del">
          <ac:chgData name="Stoneburner, Kurt" userId="S::kurt.stoneburner@abc.com::75cb90dd-3f28-472f-8358-7e14df86cc5a" providerId="AD" clId="Web-{86109F5B-1B75-52BC-DC32-D757A23DE850}" dt="2020-11-21T09:03:38.940" v="2358"/>
          <ac:spMkLst>
            <pc:docMk/>
            <pc:sldMk cId="3390906209" sldId="299"/>
            <ac:spMk id="59" creationId="{2401074F-19FC-4CF3-9730-2E9BF2DA843E}"/>
          </ac:spMkLst>
        </pc:spChg>
      </pc:sldChg>
      <pc:sldChg chg="addSp delSp modSp add replId">
        <pc:chgData name="Stoneburner, Kurt" userId="S::kurt.stoneburner@abc.com::75cb90dd-3f28-472f-8358-7e14df86cc5a" providerId="AD" clId="Web-{86109F5B-1B75-52BC-DC32-D757A23DE850}" dt="2020-11-21T09:47:43.865" v="4087" actId="1076"/>
        <pc:sldMkLst>
          <pc:docMk/>
          <pc:sldMk cId="1214873420" sldId="300"/>
        </pc:sldMkLst>
        <pc:spChg chg="mod">
          <ac:chgData name="Stoneburner, Kurt" userId="S::kurt.stoneburner@abc.com::75cb90dd-3f28-472f-8358-7e14df86cc5a" providerId="AD" clId="Web-{86109F5B-1B75-52BC-DC32-D757A23DE850}" dt="2020-11-21T09:46:43.161" v="4074" actId="1076"/>
          <ac:spMkLst>
            <pc:docMk/>
            <pc:sldMk cId="1214873420" sldId="300"/>
            <ac:spMk id="2" creationId="{A52A833A-9087-4198-B163-5E30BD54CEC3}"/>
          </ac:spMkLst>
        </pc:spChg>
        <pc:spChg chg="add mod">
          <ac:chgData name="Stoneburner, Kurt" userId="S::kurt.stoneburner@abc.com::75cb90dd-3f28-472f-8358-7e14df86cc5a" providerId="AD" clId="Web-{86109F5B-1B75-52BC-DC32-D757A23DE850}" dt="2020-11-21T09:22:54.115" v="2569" actId="14100"/>
          <ac:spMkLst>
            <pc:docMk/>
            <pc:sldMk cId="1214873420" sldId="300"/>
            <ac:spMk id="9" creationId="{68962D78-96B1-45C0-8123-7604737C6C9E}"/>
          </ac:spMkLst>
        </pc:spChg>
        <pc:spChg chg="mod">
          <ac:chgData name="Stoneburner, Kurt" userId="S::kurt.stoneburner@abc.com::75cb90dd-3f28-472f-8358-7e14df86cc5a" providerId="AD" clId="Web-{86109F5B-1B75-52BC-DC32-D757A23DE850}" dt="2020-11-21T09:23:42.663" v="2584" actId="1076"/>
          <ac:spMkLst>
            <pc:docMk/>
            <pc:sldMk cId="1214873420" sldId="300"/>
            <ac:spMk id="10" creationId="{50F13E01-EECD-4460-BC4A-15172602AED8}"/>
          </ac:spMkLst>
        </pc:spChg>
        <pc:spChg chg="add mod">
          <ac:chgData name="Stoneburner, Kurt" userId="S::kurt.stoneburner@abc.com::75cb90dd-3f28-472f-8358-7e14df86cc5a" providerId="AD" clId="Web-{86109F5B-1B75-52BC-DC32-D757A23DE850}" dt="2020-11-21T09:46:33.926" v="4073" actId="1076"/>
          <ac:spMkLst>
            <pc:docMk/>
            <pc:sldMk cId="1214873420" sldId="300"/>
            <ac:spMk id="12" creationId="{2B1E9835-B1D6-4FCB-A1C4-D4E921BBD0FD}"/>
          </ac:spMkLst>
        </pc:spChg>
        <pc:spChg chg="del">
          <ac:chgData name="Stoneburner, Kurt" userId="S::kurt.stoneburner@abc.com::75cb90dd-3f28-472f-8358-7e14df86cc5a" providerId="AD" clId="Web-{86109F5B-1B75-52BC-DC32-D757A23DE850}" dt="2020-11-21T09:22:46.474" v="2566"/>
          <ac:spMkLst>
            <pc:docMk/>
            <pc:sldMk cId="1214873420" sldId="300"/>
            <ac:spMk id="13" creationId="{E567EB84-C86C-44CE-A529-CE32D1E31C14}"/>
          </ac:spMkLst>
        </pc:spChg>
        <pc:spChg chg="mod">
          <ac:chgData name="Stoneburner, Kurt" userId="S::kurt.stoneburner@abc.com::75cb90dd-3f28-472f-8358-7e14df86cc5a" providerId="AD" clId="Web-{86109F5B-1B75-52BC-DC32-D757A23DE850}" dt="2020-11-21T09:23:07.115" v="2572" actId="1076"/>
          <ac:spMkLst>
            <pc:docMk/>
            <pc:sldMk cId="1214873420" sldId="300"/>
            <ac:spMk id="14" creationId="{F1D01031-52BA-4DA1-906B-6F7CF4C923CD}"/>
          </ac:spMkLst>
        </pc:spChg>
        <pc:spChg chg="mod">
          <ac:chgData name="Stoneburner, Kurt" userId="S::kurt.stoneburner@abc.com::75cb90dd-3f28-472f-8358-7e14df86cc5a" providerId="AD" clId="Web-{86109F5B-1B75-52BC-DC32-D757A23DE850}" dt="2020-11-21T09:23:19.943" v="2574" actId="1076"/>
          <ac:spMkLst>
            <pc:docMk/>
            <pc:sldMk cId="1214873420" sldId="300"/>
            <ac:spMk id="15" creationId="{C6BF8714-EF7F-46C5-BAF9-2CF30931B5ED}"/>
          </ac:spMkLst>
        </pc:spChg>
        <pc:spChg chg="add mod">
          <ac:chgData name="Stoneburner, Kurt" userId="S::kurt.stoneburner@abc.com::75cb90dd-3f28-472f-8358-7e14df86cc5a" providerId="AD" clId="Web-{86109F5B-1B75-52BC-DC32-D757A23DE850}" dt="2020-11-21T09:46:17.598" v="4071" actId="1076"/>
          <ac:spMkLst>
            <pc:docMk/>
            <pc:sldMk cId="1214873420" sldId="300"/>
            <ac:spMk id="17" creationId="{67BCFEF9-B3D2-493B-9C95-0779C10DF98C}"/>
          </ac:spMkLst>
        </pc:spChg>
        <pc:spChg chg="del">
          <ac:chgData name="Stoneburner, Kurt" userId="S::kurt.stoneburner@abc.com::75cb90dd-3f28-472f-8358-7e14df86cc5a" providerId="AD" clId="Web-{86109F5B-1B75-52BC-DC32-D757A23DE850}" dt="2020-11-21T09:23:26.944" v="2575"/>
          <ac:spMkLst>
            <pc:docMk/>
            <pc:sldMk cId="1214873420" sldId="300"/>
            <ac:spMk id="18" creationId="{92FA7EA0-A7FF-45E7-B8BD-E668A5DC7154}"/>
          </ac:spMkLst>
        </pc:spChg>
        <pc:spChg chg="del mod">
          <ac:chgData name="Stoneburner, Kurt" userId="S::kurt.stoneburner@abc.com::75cb90dd-3f28-472f-8358-7e14df86cc5a" providerId="AD" clId="Web-{86109F5B-1B75-52BC-DC32-D757A23DE850}" dt="2020-11-21T09:23:31.959" v="2579"/>
          <ac:spMkLst>
            <pc:docMk/>
            <pc:sldMk cId="1214873420" sldId="300"/>
            <ac:spMk id="19" creationId="{55E4F8B0-1B35-4666-B140-B085D37C8E70}"/>
          </ac:spMkLst>
        </pc:spChg>
        <pc:spChg chg="add mod">
          <ac:chgData name="Stoneburner, Kurt" userId="S::kurt.stoneburner@abc.com::75cb90dd-3f28-472f-8358-7e14df86cc5a" providerId="AD" clId="Web-{86109F5B-1B75-52BC-DC32-D757A23DE850}" dt="2020-11-21T09:47:43.865" v="4087" actId="1076"/>
          <ac:spMkLst>
            <pc:docMk/>
            <pc:sldMk cId="1214873420" sldId="300"/>
            <ac:spMk id="22" creationId="{67D87A2A-B109-4743-88FA-BC144715429C}"/>
          </ac:spMkLst>
        </pc:spChg>
        <pc:spChg chg="add mod">
          <ac:chgData name="Stoneburner, Kurt" userId="S::kurt.stoneburner@abc.com::75cb90dd-3f28-472f-8358-7e14df86cc5a" providerId="AD" clId="Web-{86109F5B-1B75-52BC-DC32-D757A23DE850}" dt="2020-11-21T09:47:38.693" v="4086" actId="1076"/>
          <ac:spMkLst>
            <pc:docMk/>
            <pc:sldMk cId="1214873420" sldId="300"/>
            <ac:spMk id="23" creationId="{FC50D8CD-1FD3-4FF5-8306-2AAB2337E681}"/>
          </ac:spMkLst>
        </pc:spChg>
        <pc:picChg chg="mod">
          <ac:chgData name="Stoneburner, Kurt" userId="S::kurt.stoneburner@abc.com::75cb90dd-3f28-472f-8358-7e14df86cc5a" providerId="AD" clId="Web-{86109F5B-1B75-52BC-DC32-D757A23DE850}" dt="2020-11-21T09:32:52.109" v="3044" actId="1076"/>
          <ac:picMkLst>
            <pc:docMk/>
            <pc:sldMk cId="1214873420" sldId="300"/>
            <ac:picMk id="5" creationId="{9962357A-FCED-4362-B805-D90012E0FD78}"/>
          </ac:picMkLst>
        </pc:picChg>
      </pc:sldChg>
      <pc:sldChg chg="delSp modSp add replId">
        <pc:chgData name="Stoneburner, Kurt" userId="S::kurt.stoneburner@abc.com::75cb90dd-3f28-472f-8358-7e14df86cc5a" providerId="AD" clId="Web-{86109F5B-1B75-52BC-DC32-D757A23DE850}" dt="2020-11-21T10:56:23.083" v="5496" actId="14100"/>
        <pc:sldMkLst>
          <pc:docMk/>
          <pc:sldMk cId="1490687858" sldId="301"/>
        </pc:sldMkLst>
        <pc:spChg chg="mod">
          <ac:chgData name="Stoneburner, Kurt" userId="S::kurt.stoneburner@abc.com::75cb90dd-3f28-472f-8358-7e14df86cc5a" providerId="AD" clId="Web-{86109F5B-1B75-52BC-DC32-D757A23DE850}" dt="2020-11-21T10:56:23.083" v="5496" actId="14100"/>
          <ac:spMkLst>
            <pc:docMk/>
            <pc:sldMk cId="1490687858" sldId="301"/>
            <ac:spMk id="2" creationId="{A52A833A-9087-4198-B163-5E30BD54CEC3}"/>
          </ac:spMkLst>
        </pc:spChg>
        <pc:spChg chg="mod">
          <ac:chgData name="Stoneburner, Kurt" userId="S::kurt.stoneburner@abc.com::75cb90dd-3f28-472f-8358-7e14df86cc5a" providerId="AD" clId="Web-{86109F5B-1B75-52BC-DC32-D757A23DE850}" dt="2020-11-21T10:28:23.356" v="4410" actId="14100"/>
          <ac:spMkLst>
            <pc:docMk/>
            <pc:sldMk cId="1490687858" sldId="301"/>
            <ac:spMk id="9" creationId="{68962D78-96B1-45C0-8123-7604737C6C9E}"/>
          </ac:spMkLst>
        </pc:spChg>
        <pc:spChg chg="del mod">
          <ac:chgData name="Stoneburner, Kurt" userId="S::kurt.stoneburner@abc.com::75cb90dd-3f28-472f-8358-7e14df86cc5a" providerId="AD" clId="Web-{86109F5B-1B75-52BC-DC32-D757A23DE850}" dt="2020-11-21T10:28:08.184" v="4389"/>
          <ac:spMkLst>
            <pc:docMk/>
            <pc:sldMk cId="1490687858" sldId="301"/>
            <ac:spMk id="12" creationId="{2B1E9835-B1D6-4FCB-A1C4-D4E921BBD0FD}"/>
          </ac:spMkLst>
        </pc:spChg>
        <pc:spChg chg="del">
          <ac:chgData name="Stoneburner, Kurt" userId="S::kurt.stoneburner@abc.com::75cb90dd-3f28-472f-8358-7e14df86cc5a" providerId="AD" clId="Web-{86109F5B-1B75-52BC-DC32-D757A23DE850}" dt="2020-11-21T10:28:00.074" v="4378"/>
          <ac:spMkLst>
            <pc:docMk/>
            <pc:sldMk cId="1490687858" sldId="301"/>
            <ac:spMk id="14" creationId="{F1D01031-52BA-4DA1-906B-6F7CF4C923CD}"/>
          </ac:spMkLst>
        </pc:spChg>
        <pc:spChg chg="del">
          <ac:chgData name="Stoneburner, Kurt" userId="S::kurt.stoneburner@abc.com::75cb90dd-3f28-472f-8358-7e14df86cc5a" providerId="AD" clId="Web-{86109F5B-1B75-52BC-DC32-D757A23DE850}" dt="2020-11-21T10:27:57.606" v="4376"/>
          <ac:spMkLst>
            <pc:docMk/>
            <pc:sldMk cId="1490687858" sldId="301"/>
            <ac:spMk id="15" creationId="{C6BF8714-EF7F-46C5-BAF9-2CF30931B5ED}"/>
          </ac:spMkLst>
        </pc:spChg>
        <pc:spChg chg="del">
          <ac:chgData name="Stoneburner, Kurt" userId="S::kurt.stoneburner@abc.com::75cb90dd-3f28-472f-8358-7e14df86cc5a" providerId="AD" clId="Web-{86109F5B-1B75-52BC-DC32-D757A23DE850}" dt="2020-11-21T10:28:09.809" v="4390"/>
          <ac:spMkLst>
            <pc:docMk/>
            <pc:sldMk cId="1490687858" sldId="301"/>
            <ac:spMk id="17" creationId="{67BCFEF9-B3D2-493B-9C95-0779C10DF98C}"/>
          </ac:spMkLst>
        </pc:spChg>
        <pc:spChg chg="del mod">
          <ac:chgData name="Stoneburner, Kurt" userId="S::kurt.stoneburner@abc.com::75cb90dd-3f28-472f-8358-7e14df86cc5a" providerId="AD" clId="Web-{86109F5B-1B75-52BC-DC32-D757A23DE850}" dt="2020-11-21T10:28:06.387" v="4388"/>
          <ac:spMkLst>
            <pc:docMk/>
            <pc:sldMk cId="1490687858" sldId="301"/>
            <ac:spMk id="22" creationId="{67D87A2A-B109-4743-88FA-BC144715429C}"/>
          </ac:spMkLst>
        </pc:spChg>
        <pc:spChg chg="del">
          <ac:chgData name="Stoneburner, Kurt" userId="S::kurt.stoneburner@abc.com::75cb90dd-3f28-472f-8358-7e14df86cc5a" providerId="AD" clId="Web-{86109F5B-1B75-52BC-DC32-D757A23DE850}" dt="2020-11-21T10:28:05.606" v="4387"/>
          <ac:spMkLst>
            <pc:docMk/>
            <pc:sldMk cId="1490687858" sldId="301"/>
            <ac:spMk id="23" creationId="{FC50D8CD-1FD3-4FF5-8306-2AAB2337E681}"/>
          </ac:spMkLst>
        </pc:spChg>
        <pc:picChg chg="del">
          <ac:chgData name="Stoneburner, Kurt" userId="S::kurt.stoneburner@abc.com::75cb90dd-3f28-472f-8358-7e14df86cc5a" providerId="AD" clId="Web-{86109F5B-1B75-52BC-DC32-D757A23DE850}" dt="2020-11-21T10:27:59.199" v="4377"/>
          <ac:picMkLst>
            <pc:docMk/>
            <pc:sldMk cId="1490687858" sldId="301"/>
            <ac:picMk id="5" creationId="{9962357A-FCED-4362-B805-D90012E0FD78}"/>
          </ac:picMkLst>
        </pc:picChg>
      </pc:sldChg>
    </pc:docChg>
  </pc:docChgLst>
  <pc:docChgLst>
    <pc:chgData name="Stoneburner, Kurt" userId="S::kurt.stoneburner@abc.com::75cb90dd-3f28-472f-8358-7e14df86cc5a" providerId="AD" clId="Web-{F784DD2C-D6F8-753F-FC65-58D50EC5B4F3}"/>
    <pc:docChg chg="delSld modSld">
      <pc:chgData name="Stoneburner, Kurt" userId="S::kurt.stoneburner@abc.com::75cb90dd-3f28-472f-8358-7e14df86cc5a" providerId="AD" clId="Web-{F784DD2C-D6F8-753F-FC65-58D50EC5B4F3}" dt="2020-11-20T22:05:58.313" v="362" actId="20577"/>
      <pc:docMkLst>
        <pc:docMk/>
      </pc:docMkLst>
      <pc:sldChg chg="addSp delSp modSp mod setBg setClrOvrMap">
        <pc:chgData name="Stoneburner, Kurt" userId="S::kurt.stoneburner@abc.com::75cb90dd-3f28-472f-8358-7e14df86cc5a" providerId="AD" clId="Web-{F784DD2C-D6F8-753F-FC65-58D50EC5B4F3}" dt="2020-11-20T21:58:51.828" v="83" actId="1076"/>
        <pc:sldMkLst>
          <pc:docMk/>
          <pc:sldMk cId="109857222" sldId="256"/>
        </pc:sldMkLst>
        <pc:spChg chg="mod">
          <ac:chgData name="Stoneburner, Kurt" userId="S::kurt.stoneburner@abc.com::75cb90dd-3f28-472f-8358-7e14df86cc5a" providerId="AD" clId="Web-{F784DD2C-D6F8-753F-FC65-58D50EC5B4F3}" dt="2020-11-20T21:52:18.936" v="12"/>
          <ac:spMkLst>
            <pc:docMk/>
            <pc:sldMk cId="109857222" sldId="256"/>
            <ac:spMk id="2" creationId="{00000000-0000-0000-0000-000000000000}"/>
          </ac:spMkLst>
        </pc:spChg>
        <pc:spChg chg="mod">
          <ac:chgData name="Stoneburner, Kurt" userId="S::kurt.stoneburner@abc.com::75cb90dd-3f28-472f-8358-7e14df86cc5a" providerId="AD" clId="Web-{F784DD2C-D6F8-753F-FC65-58D50EC5B4F3}" dt="2020-11-20T21:58:51.828" v="83" actId="1076"/>
          <ac:spMkLst>
            <pc:docMk/>
            <pc:sldMk cId="109857222" sldId="256"/>
            <ac:spMk id="3" creationId="{00000000-0000-0000-0000-000000000000}"/>
          </ac:spMkLst>
        </pc:spChg>
        <pc:spChg chg="add mod">
          <ac:chgData name="Stoneburner, Kurt" userId="S::kurt.stoneburner@abc.com::75cb90dd-3f28-472f-8358-7e14df86cc5a" providerId="AD" clId="Web-{F784DD2C-D6F8-753F-FC65-58D50EC5B4F3}" dt="2020-11-20T21:58:44.547" v="81" actId="1076"/>
          <ac:spMkLst>
            <pc:docMk/>
            <pc:sldMk cId="109857222" sldId="256"/>
            <ac:spMk id="5" creationId="{5022B388-7A66-4272-B951-C8A9122DED10}"/>
          </ac:spMkLst>
        </pc:spChg>
        <pc:spChg chg="add del">
          <ac:chgData name="Stoneburner, Kurt" userId="S::kurt.stoneburner@abc.com::75cb90dd-3f28-472f-8358-7e14df86cc5a" providerId="AD" clId="Web-{F784DD2C-D6F8-753F-FC65-58D50EC5B4F3}" dt="2020-11-20T21:51:35.311" v="5"/>
          <ac:spMkLst>
            <pc:docMk/>
            <pc:sldMk cId="109857222" sldId="256"/>
            <ac:spMk id="6" creationId="{87CC2527-562A-4F69-B487-4371E5B243E7}"/>
          </ac:spMkLst>
        </pc:spChg>
        <pc:spChg chg="add del">
          <ac:chgData name="Stoneburner, Kurt" userId="S::kurt.stoneburner@abc.com::75cb90dd-3f28-472f-8358-7e14df86cc5a" providerId="AD" clId="Web-{F784DD2C-D6F8-753F-FC65-58D50EC5B4F3}" dt="2020-11-20T21:51:49.139" v="7"/>
          <ac:spMkLst>
            <pc:docMk/>
            <pc:sldMk cId="109857222" sldId="256"/>
            <ac:spMk id="8" creationId="{9C6777B5-64F4-4200-B099-34168B69FE53}"/>
          </ac:spMkLst>
        </pc:spChg>
        <pc:spChg chg="add del">
          <ac:chgData name="Stoneburner, Kurt" userId="S::kurt.stoneburner@abc.com::75cb90dd-3f28-472f-8358-7e14df86cc5a" providerId="AD" clId="Web-{F784DD2C-D6F8-753F-FC65-58D50EC5B4F3}" dt="2020-11-20T21:51:14.952" v="3"/>
          <ac:spMkLst>
            <pc:docMk/>
            <pc:sldMk cId="109857222" sldId="256"/>
            <ac:spMk id="9" creationId="{0671A8AE-40A1-4631-A6B8-581AFF065482}"/>
          </ac:spMkLst>
        </pc:spChg>
        <pc:spChg chg="add del">
          <ac:chgData name="Stoneburner, Kurt" userId="S::kurt.stoneburner@abc.com::75cb90dd-3f28-472f-8358-7e14df86cc5a" providerId="AD" clId="Web-{F784DD2C-D6F8-753F-FC65-58D50EC5B4F3}" dt="2020-11-20T21:51:49.139" v="7"/>
          <ac:spMkLst>
            <pc:docMk/>
            <pc:sldMk cId="109857222" sldId="256"/>
            <ac:spMk id="10" creationId="{9B37791B-B040-4694-BFDC-8DD132D86E8E}"/>
          </ac:spMkLst>
        </pc:spChg>
        <pc:spChg chg="add del">
          <ac:chgData name="Stoneburner, Kurt" userId="S::kurt.stoneburner@abc.com::75cb90dd-3f28-472f-8358-7e14df86cc5a" providerId="AD" clId="Web-{F784DD2C-D6F8-753F-FC65-58D50EC5B4F3}" dt="2020-11-20T21:51:14.952" v="3"/>
          <ac:spMkLst>
            <pc:docMk/>
            <pc:sldMk cId="109857222" sldId="256"/>
            <ac:spMk id="11" creationId="{AB58EF07-17C2-48CF-ABB0-EEF1F17CB8F0}"/>
          </ac:spMkLst>
        </pc:spChg>
        <pc:spChg chg="add del">
          <ac:chgData name="Stoneburner, Kurt" userId="S::kurt.stoneburner@abc.com::75cb90dd-3f28-472f-8358-7e14df86cc5a" providerId="AD" clId="Web-{F784DD2C-D6F8-753F-FC65-58D50EC5B4F3}" dt="2020-11-20T21:51:14.952" v="3"/>
          <ac:spMkLst>
            <pc:docMk/>
            <pc:sldMk cId="109857222" sldId="256"/>
            <ac:spMk id="13" creationId="{AF2F604E-43BE-4DC3-B983-E071523364F8}"/>
          </ac:spMkLst>
        </pc:spChg>
        <pc:spChg chg="add del">
          <ac:chgData name="Stoneburner, Kurt" userId="S::kurt.stoneburner@abc.com::75cb90dd-3f28-472f-8358-7e14df86cc5a" providerId="AD" clId="Web-{F784DD2C-D6F8-753F-FC65-58D50EC5B4F3}" dt="2020-11-20T21:52:03.936" v="9"/>
          <ac:spMkLst>
            <pc:docMk/>
            <pc:sldMk cId="109857222" sldId="256"/>
            <ac:spMk id="14" creationId="{E91DC736-0EF8-4F87-9146-EBF1D2EE4D3D}"/>
          </ac:spMkLst>
        </pc:spChg>
        <pc:spChg chg="add del">
          <ac:chgData name="Stoneburner, Kurt" userId="S::kurt.stoneburner@abc.com::75cb90dd-3f28-472f-8358-7e14df86cc5a" providerId="AD" clId="Web-{F784DD2C-D6F8-753F-FC65-58D50EC5B4F3}" dt="2020-11-20T21:51:14.952" v="3"/>
          <ac:spMkLst>
            <pc:docMk/>
            <pc:sldMk cId="109857222" sldId="256"/>
            <ac:spMk id="15" creationId="{08C9B587-E65E-4B52-B37C-ABEBB6E87928}"/>
          </ac:spMkLst>
        </pc:spChg>
        <pc:spChg chg="add del">
          <ac:chgData name="Stoneburner, Kurt" userId="S::kurt.stoneburner@abc.com::75cb90dd-3f28-472f-8358-7e14df86cc5a" providerId="AD" clId="Web-{F784DD2C-D6F8-753F-FC65-58D50EC5B4F3}" dt="2020-11-20T21:52:03.936" v="9"/>
          <ac:spMkLst>
            <pc:docMk/>
            <pc:sldMk cId="109857222" sldId="256"/>
            <ac:spMk id="16" creationId="{097CD68E-23E3-4007-8847-CD0944C4F7BE}"/>
          </ac:spMkLst>
        </pc:spChg>
        <pc:spChg chg="add del">
          <ac:chgData name="Stoneburner, Kurt" userId="S::kurt.stoneburner@abc.com::75cb90dd-3f28-472f-8358-7e14df86cc5a" providerId="AD" clId="Web-{F784DD2C-D6F8-753F-FC65-58D50EC5B4F3}" dt="2020-11-20T21:52:03.936" v="9"/>
          <ac:spMkLst>
            <pc:docMk/>
            <pc:sldMk cId="109857222" sldId="256"/>
            <ac:spMk id="17" creationId="{AF2F604E-43BE-4DC3-B983-E071523364F8}"/>
          </ac:spMkLst>
        </pc:spChg>
        <pc:spChg chg="add del">
          <ac:chgData name="Stoneburner, Kurt" userId="S::kurt.stoneburner@abc.com::75cb90dd-3f28-472f-8358-7e14df86cc5a" providerId="AD" clId="Web-{F784DD2C-D6F8-753F-FC65-58D50EC5B4F3}" dt="2020-11-20T21:52:03.936" v="9"/>
          <ac:spMkLst>
            <pc:docMk/>
            <pc:sldMk cId="109857222" sldId="256"/>
            <ac:spMk id="18" creationId="{08C9B587-E65E-4B52-B37C-ABEBB6E87928}"/>
          </ac:spMkLst>
        </pc:spChg>
        <pc:spChg chg="add del">
          <ac:chgData name="Stoneburner, Kurt" userId="S::kurt.stoneburner@abc.com::75cb90dd-3f28-472f-8358-7e14df86cc5a" providerId="AD" clId="Web-{F784DD2C-D6F8-753F-FC65-58D50EC5B4F3}" dt="2020-11-20T21:52:18.936" v="11"/>
          <ac:spMkLst>
            <pc:docMk/>
            <pc:sldMk cId="109857222" sldId="256"/>
            <ac:spMk id="19" creationId="{F8446B12-7391-4711-8B31-112A0B896C76}"/>
          </ac:spMkLst>
        </pc:spChg>
        <pc:spChg chg="add">
          <ac:chgData name="Stoneburner, Kurt" userId="S::kurt.stoneburner@abc.com::75cb90dd-3f28-472f-8358-7e14df86cc5a" providerId="AD" clId="Web-{F784DD2C-D6F8-753F-FC65-58D50EC5B4F3}" dt="2020-11-20T21:52:18.936" v="12"/>
          <ac:spMkLst>
            <pc:docMk/>
            <pc:sldMk cId="109857222" sldId="256"/>
            <ac:spMk id="21" creationId="{C3896A03-3945-419A-B66B-4EE266EDD152}"/>
          </ac:spMkLst>
        </pc:spChg>
        <pc:spChg chg="add">
          <ac:chgData name="Stoneburner, Kurt" userId="S::kurt.stoneburner@abc.com::75cb90dd-3f28-472f-8358-7e14df86cc5a" providerId="AD" clId="Web-{F784DD2C-D6F8-753F-FC65-58D50EC5B4F3}" dt="2020-11-20T21:52:18.936" v="12"/>
          <ac:spMkLst>
            <pc:docMk/>
            <pc:sldMk cId="109857222" sldId="256"/>
            <ac:spMk id="22" creationId="{B34F5AD2-EDBD-4BBD-A55C-EAFFD0C7097A}"/>
          </ac:spMkLst>
        </pc:spChg>
        <pc:spChg chg="add">
          <ac:chgData name="Stoneburner, Kurt" userId="S::kurt.stoneburner@abc.com::75cb90dd-3f28-472f-8358-7e14df86cc5a" providerId="AD" clId="Web-{F784DD2C-D6F8-753F-FC65-58D50EC5B4F3}" dt="2020-11-20T21:52:18.936" v="12"/>
          <ac:spMkLst>
            <pc:docMk/>
            <pc:sldMk cId="109857222" sldId="256"/>
            <ac:spMk id="23" creationId="{6832F003-FCA6-4CFB-A2EA-308F3AA257D1}"/>
          </ac:spMkLst>
        </pc:spChg>
        <pc:grpChg chg="add del">
          <ac:chgData name="Stoneburner, Kurt" userId="S::kurt.stoneburner@abc.com::75cb90dd-3f28-472f-8358-7e14df86cc5a" providerId="AD" clId="Web-{F784DD2C-D6F8-753F-FC65-58D50EC5B4F3}" dt="2020-11-20T21:51:49.139" v="7"/>
          <ac:grpSpMkLst>
            <pc:docMk/>
            <pc:sldMk cId="109857222" sldId="256"/>
            <ac:grpSpMk id="12" creationId="{4252769E-B9F0-4068-A645-5BBEF16E9C28}"/>
          </ac:grpSpMkLst>
        </pc:grpChg>
        <pc:grpChg chg="add del">
          <ac:chgData name="Stoneburner, Kurt" userId="S::kurt.stoneburner@abc.com::75cb90dd-3f28-472f-8358-7e14df86cc5a" providerId="AD" clId="Web-{F784DD2C-D6F8-753F-FC65-58D50EC5B4F3}" dt="2020-11-20T21:52:18.936" v="11"/>
          <ac:grpSpMkLst>
            <pc:docMk/>
            <pc:sldMk cId="109857222" sldId="256"/>
            <ac:grpSpMk id="20" creationId="{4252769E-B9F0-4068-A645-5BBEF16E9C28}"/>
          </ac:grpSpMkLst>
        </pc:grpChg>
        <pc:picChg chg="add mod ord">
          <ac:chgData name="Stoneburner, Kurt" userId="S::kurt.stoneburner@abc.com::75cb90dd-3f28-472f-8358-7e14df86cc5a" providerId="AD" clId="Web-{F784DD2C-D6F8-753F-FC65-58D50EC5B4F3}" dt="2020-11-20T21:52:49.733" v="17"/>
          <ac:picMkLst>
            <pc:docMk/>
            <pc:sldMk cId="109857222" sldId="256"/>
            <ac:picMk id="4" creationId="{BAA56BE3-826B-4A94-BF19-78FFF1A01531}"/>
          </ac:picMkLst>
        </pc:picChg>
        <pc:cxnChg chg="add del">
          <ac:chgData name="Stoneburner, Kurt" userId="S::kurt.stoneburner@abc.com::75cb90dd-3f28-472f-8358-7e14df86cc5a" providerId="AD" clId="Web-{F784DD2C-D6F8-753F-FC65-58D50EC5B4F3}" dt="2020-11-20T21:51:35.311" v="5"/>
          <ac:cxnSpMkLst>
            <pc:docMk/>
            <pc:sldMk cId="109857222" sldId="256"/>
            <ac:cxnSpMk id="7" creationId="{BCDAEC91-5BCE-4B55-9CC0-43EF94CB734B}"/>
          </ac:cxnSpMkLst>
        </pc:cxnChg>
      </pc:sldChg>
      <pc:sldChg chg="addSp delSp modSp mod setBg setClrOvrMap">
        <pc:chgData name="Stoneburner, Kurt" userId="S::kurt.stoneburner@abc.com::75cb90dd-3f28-472f-8358-7e14df86cc5a" providerId="AD" clId="Web-{F784DD2C-D6F8-753F-FC65-58D50EC5B4F3}" dt="2020-11-20T22:03:00.297" v="139" actId="1076"/>
        <pc:sldMkLst>
          <pc:docMk/>
          <pc:sldMk cId="2932888148" sldId="270"/>
        </pc:sldMkLst>
        <pc:spChg chg="mod">
          <ac:chgData name="Stoneburner, Kurt" userId="S::kurt.stoneburner@abc.com::75cb90dd-3f28-472f-8358-7e14df86cc5a" providerId="AD" clId="Web-{F784DD2C-D6F8-753F-FC65-58D50EC5B4F3}" dt="2020-11-20T22:01:57.094" v="132" actId="1076"/>
          <ac:spMkLst>
            <pc:docMk/>
            <pc:sldMk cId="2932888148" sldId="270"/>
            <ac:spMk id="2" creationId="{64B0C405-3296-4EDF-B404-DA50CC3B7783}"/>
          </ac:spMkLst>
        </pc:spChg>
        <pc:spChg chg="del">
          <ac:chgData name="Stoneburner, Kurt" userId="S::kurt.stoneburner@abc.com::75cb90dd-3f28-472f-8358-7e14df86cc5a" providerId="AD" clId="Web-{F784DD2C-D6F8-753F-FC65-58D50EC5B4F3}" dt="2020-11-20T21:55:14.905" v="41"/>
          <ac:spMkLst>
            <pc:docMk/>
            <pc:sldMk cId="2932888148" sldId="270"/>
            <ac:spMk id="3" creationId="{A0821FE8-71D4-49D5-9AD6-EEE6D44CD14C}"/>
          </ac:spMkLst>
        </pc:spChg>
        <pc:spChg chg="del">
          <ac:chgData name="Stoneburner, Kurt" userId="S::kurt.stoneburner@abc.com::75cb90dd-3f28-472f-8358-7e14df86cc5a" providerId="AD" clId="Web-{F784DD2C-D6F8-753F-FC65-58D50EC5B4F3}" dt="2020-11-20T21:55:17.968" v="42"/>
          <ac:spMkLst>
            <pc:docMk/>
            <pc:sldMk cId="2932888148" sldId="270"/>
            <ac:spMk id="4" creationId="{9A605C25-B814-4949-A461-AC44D01DA199}"/>
          </ac:spMkLst>
        </pc:spChg>
        <pc:spChg chg="mod">
          <ac:chgData name="Stoneburner, Kurt" userId="S::kurt.stoneburner@abc.com::75cb90dd-3f28-472f-8358-7e14df86cc5a" providerId="AD" clId="Web-{F784DD2C-D6F8-753F-FC65-58D50EC5B4F3}" dt="2020-11-20T22:02:13.375" v="136" actId="1076"/>
          <ac:spMkLst>
            <pc:docMk/>
            <pc:sldMk cId="2932888148" sldId="270"/>
            <ac:spMk id="5" creationId="{DA713594-5CE1-42F6-958F-CBB0E00F7C03}"/>
          </ac:spMkLst>
        </pc:spChg>
        <pc:spChg chg="add mod">
          <ac:chgData name="Stoneburner, Kurt" userId="S::kurt.stoneburner@abc.com::75cb90dd-3f28-472f-8358-7e14df86cc5a" providerId="AD" clId="Web-{F784DD2C-D6F8-753F-FC65-58D50EC5B4F3}" dt="2020-11-20T22:03:00.297" v="139" actId="1076"/>
          <ac:spMkLst>
            <pc:docMk/>
            <pc:sldMk cId="2932888148" sldId="270"/>
            <ac:spMk id="11" creationId="{7FA7D907-36BB-4AEA-B286-C659D3106CEB}"/>
          </ac:spMkLst>
        </pc:spChg>
        <pc:spChg chg="add">
          <ac:chgData name="Stoneburner, Kurt" userId="S::kurt.stoneburner@abc.com::75cb90dd-3f28-472f-8358-7e14df86cc5a" providerId="AD" clId="Web-{F784DD2C-D6F8-753F-FC65-58D50EC5B4F3}" dt="2020-11-20T21:55:25.655" v="43"/>
          <ac:spMkLst>
            <pc:docMk/>
            <pc:sldMk cId="2932888148" sldId="270"/>
            <ac:spMk id="13" creationId="{CF62D2A7-8207-488C-9F46-316BA81A16C8}"/>
          </ac:spMkLst>
        </pc:spChg>
        <pc:spChg chg="add mod">
          <ac:chgData name="Stoneburner, Kurt" userId="S::kurt.stoneburner@abc.com::75cb90dd-3f28-472f-8358-7e14df86cc5a" providerId="AD" clId="Web-{F784DD2C-D6F8-753F-FC65-58D50EC5B4F3}" dt="2020-11-20T22:03:00.250" v="138" actId="1076"/>
          <ac:spMkLst>
            <pc:docMk/>
            <pc:sldMk cId="2932888148" sldId="270"/>
            <ac:spMk id="15" creationId="{4BA0E115-CFD8-4618-8847-281FBA54BFDE}"/>
          </ac:spMkLst>
        </pc:spChg>
        <pc:picChg chg="del">
          <ac:chgData name="Stoneburner, Kurt" userId="S::kurt.stoneburner@abc.com::75cb90dd-3f28-472f-8358-7e14df86cc5a" providerId="AD" clId="Web-{F784DD2C-D6F8-753F-FC65-58D50EC5B4F3}" dt="2020-11-20T21:55:08.171" v="40"/>
          <ac:picMkLst>
            <pc:docMk/>
            <pc:sldMk cId="2932888148" sldId="270"/>
            <ac:picMk id="6" creationId="{997F9463-4F52-468B-B398-3E3D6A9F7496}"/>
          </ac:picMkLst>
        </pc:picChg>
        <pc:picChg chg="add mod ord">
          <ac:chgData name="Stoneburner, Kurt" userId="S::kurt.stoneburner@abc.com::75cb90dd-3f28-472f-8358-7e14df86cc5a" providerId="AD" clId="Web-{F784DD2C-D6F8-753F-FC65-58D50EC5B4F3}" dt="2020-11-20T21:55:25.655" v="43"/>
          <ac:picMkLst>
            <pc:docMk/>
            <pc:sldMk cId="2932888148" sldId="270"/>
            <ac:picMk id="8" creationId="{1C7276B7-A82B-4061-855C-D9B1F0AFFB5A}"/>
          </ac:picMkLst>
        </pc:picChg>
        <pc:picChg chg="add del">
          <ac:chgData name="Stoneburner, Kurt" userId="S::kurt.stoneburner@abc.com::75cb90dd-3f28-472f-8358-7e14df86cc5a" providerId="AD" clId="Web-{F784DD2C-D6F8-753F-FC65-58D50EC5B4F3}" dt="2020-11-20T21:55:44.624" v="45"/>
          <ac:picMkLst>
            <pc:docMk/>
            <pc:sldMk cId="2932888148" sldId="270"/>
            <ac:picMk id="9" creationId="{1396D60F-E012-4291-B880-D5786595AA24}"/>
          </ac:picMkLst>
        </pc:picChg>
      </pc:sldChg>
      <pc:sldChg chg="modSp del">
        <pc:chgData name="Stoneburner, Kurt" userId="S::kurt.stoneburner@abc.com::75cb90dd-3f28-472f-8358-7e14df86cc5a" providerId="AD" clId="Web-{F784DD2C-D6F8-753F-FC65-58D50EC5B4F3}" dt="2020-11-20T22:03:00.328" v="140"/>
        <pc:sldMkLst>
          <pc:docMk/>
          <pc:sldMk cId="2508231716" sldId="275"/>
        </pc:sldMkLst>
        <pc:spChg chg="mod">
          <ac:chgData name="Stoneburner, Kurt" userId="S::kurt.stoneburner@abc.com::75cb90dd-3f28-472f-8358-7e14df86cc5a" providerId="AD" clId="Web-{F784DD2C-D6F8-753F-FC65-58D50EC5B4F3}" dt="2020-11-20T21:59:18.594" v="86" actId="20577"/>
          <ac:spMkLst>
            <pc:docMk/>
            <pc:sldMk cId="2508231716" sldId="275"/>
            <ac:spMk id="2" creationId="{64B0C405-3296-4EDF-B404-DA50CC3B7783}"/>
          </ac:spMkLst>
        </pc:spChg>
        <pc:spChg chg="mod">
          <ac:chgData name="Stoneburner, Kurt" userId="S::kurt.stoneburner@abc.com::75cb90dd-3f28-472f-8358-7e14df86cc5a" providerId="AD" clId="Web-{F784DD2C-D6F8-753F-FC65-58D50EC5B4F3}" dt="2020-11-20T21:55:48.499" v="46" actId="1076"/>
          <ac:spMkLst>
            <pc:docMk/>
            <pc:sldMk cId="2508231716" sldId="275"/>
            <ac:spMk id="5" creationId="{DA713594-5CE1-42F6-958F-CBB0E00F7C03}"/>
          </ac:spMkLst>
        </pc:spChg>
        <pc:spChg chg="mod">
          <ac:chgData name="Stoneburner, Kurt" userId="S::kurt.stoneburner@abc.com::75cb90dd-3f28-472f-8358-7e14df86cc5a" providerId="AD" clId="Web-{F784DD2C-D6F8-753F-FC65-58D50EC5B4F3}" dt="2020-11-20T21:59:37.531" v="89" actId="1076"/>
          <ac:spMkLst>
            <pc:docMk/>
            <pc:sldMk cId="2508231716" sldId="275"/>
            <ac:spMk id="7" creationId="{53DB4FA9-06FC-4038-8F49-5A685491C4AD}"/>
          </ac:spMkLst>
        </pc:spChg>
      </pc:sldChg>
      <pc:sldChg chg="modSp">
        <pc:chgData name="Stoneburner, Kurt" userId="S::kurt.stoneburner@abc.com::75cb90dd-3f28-472f-8358-7e14df86cc5a" providerId="AD" clId="Web-{F784DD2C-D6F8-753F-FC65-58D50EC5B4F3}" dt="2020-11-20T22:05:58.313" v="361" actId="20577"/>
        <pc:sldMkLst>
          <pc:docMk/>
          <pc:sldMk cId="2306628960" sldId="277"/>
        </pc:sldMkLst>
        <pc:spChg chg="mod">
          <ac:chgData name="Stoneburner, Kurt" userId="S::kurt.stoneburner@abc.com::75cb90dd-3f28-472f-8358-7e14df86cc5a" providerId="AD" clId="Web-{F784DD2C-D6F8-753F-FC65-58D50EC5B4F3}" dt="2020-11-20T22:05:58.313" v="361" actId="20577"/>
          <ac:spMkLst>
            <pc:docMk/>
            <pc:sldMk cId="2306628960" sldId="277"/>
            <ac:spMk id="5" creationId="{16F3C463-C496-4C29-91E8-EE537B4D372C}"/>
          </ac:spMkLst>
        </pc:spChg>
      </pc:sldChg>
      <pc:sldChg chg="addSp delSp modSp mod setBg">
        <pc:chgData name="Stoneburner, Kurt" userId="S::kurt.stoneburner@abc.com::75cb90dd-3f28-472f-8358-7e14df86cc5a" providerId="AD" clId="Web-{F784DD2C-D6F8-753F-FC65-58D50EC5B4F3}" dt="2020-11-20T21:54:17.390" v="37"/>
        <pc:sldMkLst>
          <pc:docMk/>
          <pc:sldMk cId="405633295" sldId="278"/>
        </pc:sldMkLst>
        <pc:spChg chg="mod">
          <ac:chgData name="Stoneburner, Kurt" userId="S::kurt.stoneburner@abc.com::75cb90dd-3f28-472f-8358-7e14df86cc5a" providerId="AD" clId="Web-{F784DD2C-D6F8-753F-FC65-58D50EC5B4F3}" dt="2020-11-20T21:54:17.390" v="37"/>
          <ac:spMkLst>
            <pc:docMk/>
            <pc:sldMk cId="405633295" sldId="278"/>
            <ac:spMk id="2" creationId="{3C9C547E-E063-4E98-857A-7F2A9838B120}"/>
          </ac:spMkLst>
        </pc:spChg>
        <pc:spChg chg="mod">
          <ac:chgData name="Stoneburner, Kurt" userId="S::kurt.stoneburner@abc.com::75cb90dd-3f28-472f-8358-7e14df86cc5a" providerId="AD" clId="Web-{F784DD2C-D6F8-753F-FC65-58D50EC5B4F3}" dt="2020-11-20T21:54:17.390" v="37"/>
          <ac:spMkLst>
            <pc:docMk/>
            <pc:sldMk cId="405633295" sldId="278"/>
            <ac:spMk id="3" creationId="{1E4C837D-CEB1-4F03-96B3-3DCF54023342}"/>
          </ac:spMkLst>
        </pc:spChg>
        <pc:spChg chg="add">
          <ac:chgData name="Stoneburner, Kurt" userId="S::kurt.stoneburner@abc.com::75cb90dd-3f28-472f-8358-7e14df86cc5a" providerId="AD" clId="Web-{F784DD2C-D6F8-753F-FC65-58D50EC5B4F3}" dt="2020-11-20T21:54:17.390" v="37"/>
          <ac:spMkLst>
            <pc:docMk/>
            <pc:sldMk cId="405633295" sldId="278"/>
            <ac:spMk id="8" creationId="{C3D6EC93-F369-413E-AA67-5D4104161046}"/>
          </ac:spMkLst>
        </pc:spChg>
        <pc:spChg chg="add del">
          <ac:chgData name="Stoneburner, Kurt" userId="S::kurt.stoneburner@abc.com::75cb90dd-3f28-472f-8358-7e14df86cc5a" providerId="AD" clId="Web-{F784DD2C-D6F8-753F-FC65-58D50EC5B4F3}" dt="2020-11-20T21:54:17.358" v="36"/>
          <ac:spMkLst>
            <pc:docMk/>
            <pc:sldMk cId="405633295" sldId="278"/>
            <ac:spMk id="11" creationId="{325166D1-1B21-4128-AC42-61745528E4D6}"/>
          </ac:spMkLst>
        </pc:spChg>
        <pc:grpChg chg="add">
          <ac:chgData name="Stoneburner, Kurt" userId="S::kurt.stoneburner@abc.com::75cb90dd-3f28-472f-8358-7e14df86cc5a" providerId="AD" clId="Web-{F784DD2C-D6F8-753F-FC65-58D50EC5B4F3}" dt="2020-11-20T21:54:17.390" v="37"/>
          <ac:grpSpMkLst>
            <pc:docMk/>
            <pc:sldMk cId="405633295" sldId="278"/>
            <ac:grpSpMk id="9" creationId="{4EA04677-6B2C-40F4-975C-ED9196552771}"/>
          </ac:grpSpMkLst>
        </pc:grpChg>
        <pc:grpChg chg="add del">
          <ac:chgData name="Stoneburner, Kurt" userId="S::kurt.stoneburner@abc.com::75cb90dd-3f28-472f-8358-7e14df86cc5a" providerId="AD" clId="Web-{F784DD2C-D6F8-753F-FC65-58D50EC5B4F3}" dt="2020-11-20T21:54:17.358" v="36"/>
          <ac:grpSpMkLst>
            <pc:docMk/>
            <pc:sldMk cId="405633295" sldId="278"/>
            <ac:grpSpMk id="13" creationId="{E6517BAC-C80F-4065-90D8-703493E0B353}"/>
          </ac:grpSpMkLst>
        </pc:grpChg>
        <pc:picChg chg="mod ord">
          <ac:chgData name="Stoneburner, Kurt" userId="S::kurt.stoneburner@abc.com::75cb90dd-3f28-472f-8358-7e14df86cc5a" providerId="AD" clId="Web-{F784DD2C-D6F8-753F-FC65-58D50EC5B4F3}" dt="2020-11-20T21:54:17.390" v="37"/>
          <ac:picMkLst>
            <pc:docMk/>
            <pc:sldMk cId="405633295" sldId="278"/>
            <ac:picMk id="6" creationId="{997F9463-4F52-468B-B398-3E3D6A9F7496}"/>
          </ac:picMkLst>
        </pc:picChg>
      </pc:sldChg>
    </pc:docChg>
  </pc:docChgLst>
  <pc:docChgLst>
    <pc:chgData name="Stoneburner, Kurt" userId="S::kurt.stoneburner@abc.com::75cb90dd-3f28-472f-8358-7e14df86cc5a" providerId="AD" clId="Web-{D1F6F6BB-C659-25BF-D9D0-4598D2CE018D}"/>
    <pc:docChg chg="modSld">
      <pc:chgData name="Stoneburner, Kurt" userId="S::kurt.stoneburner@abc.com::75cb90dd-3f28-472f-8358-7e14df86cc5a" providerId="AD" clId="Web-{D1F6F6BB-C659-25BF-D9D0-4598D2CE018D}" dt="2020-11-21T19:57:47.182" v="2473" actId="20577"/>
      <pc:docMkLst>
        <pc:docMk/>
      </pc:docMkLst>
      <pc:sldChg chg="addSp delSp modSp">
        <pc:chgData name="Stoneburner, Kurt" userId="S::kurt.stoneburner@abc.com::75cb90dd-3f28-472f-8358-7e14df86cc5a" providerId="AD" clId="Web-{D1F6F6BB-C659-25BF-D9D0-4598D2CE018D}" dt="2020-11-21T19:57:47.182" v="2472" actId="20577"/>
        <pc:sldMkLst>
          <pc:docMk/>
          <pc:sldMk cId="463612260" sldId="282"/>
        </pc:sldMkLst>
        <pc:spChg chg="add del mod">
          <ac:chgData name="Stoneburner, Kurt" userId="S::kurt.stoneburner@abc.com::75cb90dd-3f28-472f-8358-7e14df86cc5a" providerId="AD" clId="Web-{D1F6F6BB-C659-25BF-D9D0-4598D2CE018D}" dt="2020-11-21T19:29:36.654" v="6"/>
          <ac:spMkLst>
            <pc:docMk/>
            <pc:sldMk cId="463612260" sldId="282"/>
            <ac:spMk id="2" creationId="{D3B052F6-CF41-41F6-9A62-E7CC84B2D92B}"/>
          </ac:spMkLst>
        </pc:spChg>
        <pc:spChg chg="mod">
          <ac:chgData name="Stoneburner, Kurt" userId="S::kurt.stoneburner@abc.com::75cb90dd-3f28-472f-8358-7e14df86cc5a" providerId="AD" clId="Web-{D1F6F6BB-C659-25BF-D9D0-4598D2CE018D}" dt="2020-11-21T19:29:35.029" v="5" actId="1076"/>
          <ac:spMkLst>
            <pc:docMk/>
            <pc:sldMk cId="463612260" sldId="282"/>
            <ac:spMk id="5" creationId="{09475142-2AEA-4E5D-A856-F6E7D24BDA47}"/>
          </ac:spMkLst>
        </pc:spChg>
        <pc:spChg chg="mod">
          <ac:chgData name="Stoneburner, Kurt" userId="S::kurt.stoneburner@abc.com::75cb90dd-3f28-472f-8358-7e14df86cc5a" providerId="AD" clId="Web-{D1F6F6BB-C659-25BF-D9D0-4598D2CE018D}" dt="2020-11-21T19:48:27.604" v="1674" actId="14100"/>
          <ac:spMkLst>
            <pc:docMk/>
            <pc:sldMk cId="463612260" sldId="282"/>
            <ac:spMk id="7" creationId="{1A386554-39CD-4585-AD0E-DBF9D5D2F1EE}"/>
          </ac:spMkLst>
        </pc:spChg>
        <pc:spChg chg="del mod">
          <ac:chgData name="Stoneburner, Kurt" userId="S::kurt.stoneburner@abc.com::75cb90dd-3f28-472f-8358-7e14df86cc5a" providerId="AD" clId="Web-{D1F6F6BB-C659-25BF-D9D0-4598D2CE018D}" dt="2020-11-21T19:55:48.464" v="2307"/>
          <ac:spMkLst>
            <pc:docMk/>
            <pc:sldMk cId="463612260" sldId="282"/>
            <ac:spMk id="9" creationId="{90AFBDBE-5890-48BA-8417-E66C9BCF7894}"/>
          </ac:spMkLst>
        </pc:spChg>
        <pc:spChg chg="add del mod">
          <ac:chgData name="Stoneburner, Kurt" userId="S::kurt.stoneburner@abc.com::75cb90dd-3f28-472f-8358-7e14df86cc5a" providerId="AD" clId="Web-{D1F6F6BB-C659-25BF-D9D0-4598D2CE018D}" dt="2020-11-21T19:48:03.323" v="1649"/>
          <ac:spMkLst>
            <pc:docMk/>
            <pc:sldMk cId="463612260" sldId="282"/>
            <ac:spMk id="18" creationId="{015FE365-C7F6-4D2A-9A41-A16E71FCC6F2}"/>
          </ac:spMkLst>
        </pc:spChg>
        <pc:spChg chg="add del mod">
          <ac:chgData name="Stoneburner, Kurt" userId="S::kurt.stoneburner@abc.com::75cb90dd-3f28-472f-8358-7e14df86cc5a" providerId="AD" clId="Web-{D1F6F6BB-C659-25BF-D9D0-4598D2CE018D}" dt="2020-11-21T19:34:44.559" v="431"/>
          <ac:spMkLst>
            <pc:docMk/>
            <pc:sldMk cId="463612260" sldId="282"/>
            <ac:spMk id="19" creationId="{4F92FADC-966E-4120-8F69-AC41420CDBF8}"/>
          </ac:spMkLst>
        </pc:spChg>
        <pc:spChg chg="add mod">
          <ac:chgData name="Stoneburner, Kurt" userId="S::kurt.stoneburner@abc.com::75cb90dd-3f28-472f-8358-7e14df86cc5a" providerId="AD" clId="Web-{D1F6F6BB-C659-25BF-D9D0-4598D2CE018D}" dt="2020-11-21T19:53:16.168" v="2056" actId="20577"/>
          <ac:spMkLst>
            <pc:docMk/>
            <pc:sldMk cId="463612260" sldId="282"/>
            <ac:spMk id="20" creationId="{294A36E5-3C06-4BEF-A585-53E88B142FCA}"/>
          </ac:spMkLst>
        </pc:spChg>
        <pc:spChg chg="add mod">
          <ac:chgData name="Stoneburner, Kurt" userId="S::kurt.stoneburner@abc.com::75cb90dd-3f28-472f-8358-7e14df86cc5a" providerId="AD" clId="Web-{D1F6F6BB-C659-25BF-D9D0-4598D2CE018D}" dt="2020-11-21T19:57:47.182" v="2472" actId="20577"/>
          <ac:spMkLst>
            <pc:docMk/>
            <pc:sldMk cId="463612260" sldId="282"/>
            <ac:spMk id="21" creationId="{94114671-305A-4201-8474-FB550603C6BD}"/>
          </ac:spMkLst>
        </pc:spChg>
        <pc:spChg chg="del mod">
          <ac:chgData name="Stoneburner, Kurt" userId="S::kurt.stoneburner@abc.com::75cb90dd-3f28-472f-8358-7e14df86cc5a" providerId="AD" clId="Web-{D1F6F6BB-C659-25BF-D9D0-4598D2CE018D}" dt="2020-11-21T19:55:45.011" v="2306"/>
          <ac:spMkLst>
            <pc:docMk/>
            <pc:sldMk cId="463612260" sldId="282"/>
            <ac:spMk id="71" creationId="{489962B3-83FB-4261-884C-34E148FBD5C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11/21/2020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11/21/2020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8">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2">
            <a:extLst>
              <a:ext uri="{FF2B5EF4-FFF2-40B4-BE49-F238E27FC236}">
                <a16:creationId xmlns:a16="http://schemas.microsoft.com/office/drawing/2014/main" id="{6832F003-FCA6-4CFB-A2EA-308F3AA25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4420" y="4549143"/>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155556" y="4549143"/>
            <a:ext cx="4284417" cy="1663496"/>
          </a:xfrm>
        </p:spPr>
        <p:txBody>
          <a:bodyPr anchor="t">
            <a:normAutofit/>
          </a:bodyPr>
          <a:lstStyle/>
          <a:p>
            <a:pPr algn="l"/>
            <a:r>
              <a:rPr lang="en-US" sz="4800">
                <a:solidFill>
                  <a:schemeClr val="bg1"/>
                </a:solidFill>
                <a:cs typeface="Calibri Light"/>
              </a:rPr>
              <a:t>Analyzing Time Sheets</a:t>
            </a:r>
            <a:endParaRPr lang="en-US" sz="4800">
              <a:solidFill>
                <a:schemeClr val="bg1"/>
              </a:solidFill>
            </a:endParaRPr>
          </a:p>
        </p:txBody>
      </p:sp>
      <p:sp>
        <p:nvSpPr>
          <p:cNvPr id="22" name="Rectangle 10">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6282498" y="5429766"/>
            <a:ext cx="4926684" cy="1452444"/>
          </a:xfrm>
        </p:spPr>
        <p:txBody>
          <a:bodyPr vert="horz" lIns="91440" tIns="45720" rIns="91440" bIns="45720" rtlCol="0" anchor="t">
            <a:normAutofit/>
          </a:bodyPr>
          <a:lstStyle/>
          <a:p>
            <a:pPr algn="l"/>
            <a:r>
              <a:rPr lang="en-US" sz="3200">
                <a:cs typeface="Calibri"/>
              </a:rPr>
              <a:t>Does an unlimited vacation policy improve productivity?</a:t>
            </a:r>
            <a:endParaRPr lang="en-US" sz="3600">
              <a:cs typeface="Calibri"/>
            </a:endParaRPr>
          </a:p>
          <a:p>
            <a:pPr algn="l"/>
            <a:endParaRPr lang="en-US" sz="3200">
              <a:cs typeface="Calibri"/>
            </a:endParaRPr>
          </a:p>
        </p:txBody>
      </p:sp>
      <p:pic>
        <p:nvPicPr>
          <p:cNvPr id="4" name="Picture 4" descr="Diagram&#10;&#10;Description automatically generated">
            <a:extLst>
              <a:ext uri="{FF2B5EF4-FFF2-40B4-BE49-F238E27FC236}">
                <a16:creationId xmlns:a16="http://schemas.microsoft.com/office/drawing/2014/main" id="{BAA56BE3-826B-4A94-BF19-78FFF1A01531}"/>
              </a:ext>
            </a:extLst>
          </p:cNvPr>
          <p:cNvPicPr>
            <a:picLocks noChangeAspect="1"/>
          </p:cNvPicPr>
          <p:nvPr/>
        </p:nvPicPr>
        <p:blipFill rotWithShape="1">
          <a:blip r:embed="rId2"/>
          <a:srcRect t="34790" r="-2" b="-2"/>
          <a:stretch/>
        </p:blipFill>
        <p:spPr>
          <a:xfrm>
            <a:off x="1155556" y="637762"/>
            <a:ext cx="9889765" cy="3579308"/>
          </a:xfrm>
          <a:prstGeom prst="rect">
            <a:avLst/>
          </a:prstGeom>
        </p:spPr>
      </p:pic>
      <p:sp>
        <p:nvSpPr>
          <p:cNvPr id="5" name="TextBox 4">
            <a:extLst>
              <a:ext uri="{FF2B5EF4-FFF2-40B4-BE49-F238E27FC236}">
                <a16:creationId xmlns:a16="http://schemas.microsoft.com/office/drawing/2014/main" id="{5022B388-7A66-4272-B951-C8A9122DED10}"/>
              </a:ext>
            </a:extLst>
          </p:cNvPr>
          <p:cNvSpPr txBox="1"/>
          <p:nvPr/>
        </p:nvSpPr>
        <p:spPr>
          <a:xfrm>
            <a:off x="6319026" y="4427472"/>
            <a:ext cx="4729098" cy="879515"/>
          </a:xfrm>
          <a:prstGeom prst="rect">
            <a:avLst/>
          </a:prstGeom>
          <a:noFill/>
          <a:ln w="5715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400">
                <a:latin typeface="Constantia"/>
                <a:ea typeface="+mj-ea"/>
                <a:cs typeface="+mj-cs"/>
              </a:rPr>
              <a:t>Label Energy Corp</a:t>
            </a:r>
          </a:p>
        </p:txBody>
      </p:sp>
      <p:sp>
        <p:nvSpPr>
          <p:cNvPr id="7" name="TextBox 6">
            <a:extLst>
              <a:ext uri="{FF2B5EF4-FFF2-40B4-BE49-F238E27FC236}">
                <a16:creationId xmlns:a16="http://schemas.microsoft.com/office/drawing/2014/main" id="{555BB1A7-E7F5-4A1F-AEC4-D091CEAB21C1}"/>
              </a:ext>
            </a:extLst>
          </p:cNvPr>
          <p:cNvSpPr txBox="1"/>
          <p:nvPr/>
        </p:nvSpPr>
        <p:spPr>
          <a:xfrm>
            <a:off x="0" y="6486525"/>
            <a:ext cx="2743200" cy="369332"/>
          </a:xfrm>
          <a:prstGeom prst="rect">
            <a:avLst/>
          </a:prstGeom>
          <a:solidFill>
            <a:schemeClr val="bg2">
              <a:lumMod val="9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Author: Kurt Stoneburner</a:t>
            </a:r>
            <a:endParaRPr lang="en-US">
              <a:cs typeface="Calibri"/>
            </a:endParaRPr>
          </a:p>
        </p:txBody>
      </p:sp>
      <p:sp>
        <p:nvSpPr>
          <p:cNvPr id="11" name="TextBox 10">
            <a:extLst>
              <a:ext uri="{FF2B5EF4-FFF2-40B4-BE49-F238E27FC236}">
                <a16:creationId xmlns:a16="http://schemas.microsoft.com/office/drawing/2014/main" id="{63D2C12D-513C-44F6-A8B8-3845DE0F6760}"/>
              </a:ext>
            </a:extLst>
          </p:cNvPr>
          <p:cNvSpPr txBox="1"/>
          <p:nvPr/>
        </p:nvSpPr>
        <p:spPr>
          <a:xfrm>
            <a:off x="8486774" y="6515100"/>
            <a:ext cx="3819525" cy="369332"/>
          </a:xfrm>
          <a:prstGeom prst="rect">
            <a:avLst/>
          </a:prstGeom>
          <a:solidFill>
            <a:schemeClr val="bg2">
              <a:lumMod val="9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DSC 530, Fall 2020. Bellevue University</a:t>
            </a:r>
            <a:endParaRPr lang="en-US">
              <a:cs typeface="Calibri"/>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2" descr="A view of a city with tall buildings&#10;&#10;Description automatically generated">
            <a:extLst>
              <a:ext uri="{FF2B5EF4-FFF2-40B4-BE49-F238E27FC236}">
                <a16:creationId xmlns:a16="http://schemas.microsoft.com/office/drawing/2014/main" id="{0688A4D6-5075-4966-8041-FEC80094DC00}"/>
              </a:ext>
            </a:extLst>
          </p:cNvPr>
          <p:cNvPicPr>
            <a:picLocks noChangeAspect="1"/>
          </p:cNvPicPr>
          <p:nvPr/>
        </p:nvPicPr>
        <p:blipFill rotWithShape="1">
          <a:blip r:embed="rId2"/>
          <a:srcRect t="15746"/>
          <a:stretch/>
        </p:blipFill>
        <p:spPr>
          <a:xfrm>
            <a:off x="20" y="1282"/>
            <a:ext cx="12191980" cy="6856718"/>
          </a:xfrm>
          <a:prstGeom prst="rect">
            <a:avLst/>
          </a:prstGeom>
        </p:spPr>
      </p:pic>
      <p:sp>
        <p:nvSpPr>
          <p:cNvPr id="3" name="Rectangle 2">
            <a:extLst>
              <a:ext uri="{FF2B5EF4-FFF2-40B4-BE49-F238E27FC236}">
                <a16:creationId xmlns:a16="http://schemas.microsoft.com/office/drawing/2014/main" id="{03B49364-B37F-4AA0-8354-452D1EEACD43}"/>
              </a:ext>
            </a:extLst>
          </p:cNvPr>
          <p:cNvSpPr/>
          <p:nvPr/>
        </p:nvSpPr>
        <p:spPr>
          <a:xfrm>
            <a:off x="0" y="5862"/>
            <a:ext cx="12203723" cy="6858000"/>
          </a:xfrm>
          <a:prstGeom prst="rect">
            <a:avLst/>
          </a:prstGeom>
          <a:solidFill>
            <a:srgbClr val="E9EBF5">
              <a:alpha val="7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29790F8-7EB8-478A-9791-3BE285132538}"/>
              </a:ext>
            </a:extLst>
          </p:cNvPr>
          <p:cNvSpPr/>
          <p:nvPr/>
        </p:nvSpPr>
        <p:spPr>
          <a:xfrm>
            <a:off x="154598" y="148737"/>
            <a:ext cx="4947138" cy="6564922"/>
          </a:xfrm>
          <a:prstGeom prst="rect">
            <a:avLst/>
          </a:prstGeom>
          <a:solidFill>
            <a:srgbClr val="0D046B"/>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E0B7FA3-9978-427E-B214-9FC2C2DCBCB0}"/>
              </a:ext>
            </a:extLst>
          </p:cNvPr>
          <p:cNvSpPr/>
          <p:nvPr/>
        </p:nvSpPr>
        <p:spPr>
          <a:xfrm>
            <a:off x="8686798" y="134815"/>
            <a:ext cx="3411414" cy="2590799"/>
          </a:xfrm>
          <a:prstGeom prst="rect">
            <a:avLst/>
          </a:prstGeom>
          <a:solidFill>
            <a:srgbClr val="B4C7E7">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7" descr="Chart, histogram&#10;&#10;Description automatically generated">
            <a:extLst>
              <a:ext uri="{FF2B5EF4-FFF2-40B4-BE49-F238E27FC236}">
                <a16:creationId xmlns:a16="http://schemas.microsoft.com/office/drawing/2014/main" id="{259307E6-3F9D-4EA2-87DB-6FEB2001A37F}"/>
              </a:ext>
            </a:extLst>
          </p:cNvPr>
          <p:cNvPicPr>
            <a:picLocks noChangeAspect="1"/>
          </p:cNvPicPr>
          <p:nvPr/>
        </p:nvPicPr>
        <p:blipFill>
          <a:blip r:embed="rId3"/>
          <a:stretch>
            <a:fillRect/>
          </a:stretch>
        </p:blipFill>
        <p:spPr>
          <a:xfrm>
            <a:off x="8691623" y="146445"/>
            <a:ext cx="3356316" cy="2585026"/>
          </a:xfrm>
          <a:prstGeom prst="rect">
            <a:avLst/>
          </a:prstGeom>
        </p:spPr>
      </p:pic>
      <p:sp>
        <p:nvSpPr>
          <p:cNvPr id="13" name="Rectangle 12">
            <a:extLst>
              <a:ext uri="{FF2B5EF4-FFF2-40B4-BE49-F238E27FC236}">
                <a16:creationId xmlns:a16="http://schemas.microsoft.com/office/drawing/2014/main" id="{11FA042C-5231-4CA6-9000-92C9DC12F50F}"/>
              </a:ext>
            </a:extLst>
          </p:cNvPr>
          <p:cNvSpPr/>
          <p:nvPr/>
        </p:nvSpPr>
        <p:spPr>
          <a:xfrm>
            <a:off x="5158153" y="146539"/>
            <a:ext cx="3352799" cy="2602522"/>
          </a:xfrm>
          <a:prstGeom prst="rect">
            <a:avLst/>
          </a:prstGeom>
          <a:solidFill>
            <a:srgbClr val="B4C7E7">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6" descr="Shape&#10;&#10;Description automatically generated">
            <a:extLst>
              <a:ext uri="{FF2B5EF4-FFF2-40B4-BE49-F238E27FC236}">
                <a16:creationId xmlns:a16="http://schemas.microsoft.com/office/drawing/2014/main" id="{4F6AD8E4-47F8-4EDF-B239-950EF1F11C0A}"/>
              </a:ext>
            </a:extLst>
          </p:cNvPr>
          <p:cNvPicPr>
            <a:picLocks noChangeAspect="1"/>
          </p:cNvPicPr>
          <p:nvPr/>
        </p:nvPicPr>
        <p:blipFill>
          <a:blip r:embed="rId4"/>
          <a:stretch>
            <a:fillRect/>
          </a:stretch>
        </p:blipFill>
        <p:spPr>
          <a:xfrm>
            <a:off x="5104594" y="138995"/>
            <a:ext cx="3414932" cy="2529588"/>
          </a:xfrm>
          <a:prstGeom prst="rect">
            <a:avLst/>
          </a:prstGeom>
        </p:spPr>
      </p:pic>
      <p:sp>
        <p:nvSpPr>
          <p:cNvPr id="16" name="Rectangle 15">
            <a:extLst>
              <a:ext uri="{FF2B5EF4-FFF2-40B4-BE49-F238E27FC236}">
                <a16:creationId xmlns:a16="http://schemas.microsoft.com/office/drawing/2014/main" id="{7FA76CBC-FAED-4E00-BC3E-384871B4FE37}"/>
              </a:ext>
            </a:extLst>
          </p:cNvPr>
          <p:cNvSpPr/>
          <p:nvPr/>
        </p:nvSpPr>
        <p:spPr>
          <a:xfrm>
            <a:off x="6013935" y="3171091"/>
            <a:ext cx="5099537" cy="3364522"/>
          </a:xfrm>
          <a:prstGeom prst="rect">
            <a:avLst/>
          </a:prstGeom>
          <a:solidFill>
            <a:srgbClr val="B4C7E7">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8" descr="Chart, histogram&#10;&#10;Description automatically generated">
            <a:extLst>
              <a:ext uri="{FF2B5EF4-FFF2-40B4-BE49-F238E27FC236}">
                <a16:creationId xmlns:a16="http://schemas.microsoft.com/office/drawing/2014/main" id="{4A437BD6-8F60-465B-B265-B1DA1BB0A5E3}"/>
              </a:ext>
            </a:extLst>
          </p:cNvPr>
          <p:cNvPicPr>
            <a:picLocks noChangeAspect="1"/>
          </p:cNvPicPr>
          <p:nvPr/>
        </p:nvPicPr>
        <p:blipFill>
          <a:blip r:embed="rId5"/>
          <a:stretch>
            <a:fillRect/>
          </a:stretch>
        </p:blipFill>
        <p:spPr>
          <a:xfrm>
            <a:off x="5948189" y="3118664"/>
            <a:ext cx="5127202" cy="3442340"/>
          </a:xfrm>
          <a:prstGeom prst="rect">
            <a:avLst/>
          </a:prstGeom>
        </p:spPr>
      </p:pic>
      <p:sp>
        <p:nvSpPr>
          <p:cNvPr id="18" name="TextBox 17">
            <a:extLst>
              <a:ext uri="{FF2B5EF4-FFF2-40B4-BE49-F238E27FC236}">
                <a16:creationId xmlns:a16="http://schemas.microsoft.com/office/drawing/2014/main" id="{C63410AB-18DB-43D9-A4C4-5463EAF478CE}"/>
              </a:ext>
            </a:extLst>
          </p:cNvPr>
          <p:cNvSpPr txBox="1"/>
          <p:nvPr/>
        </p:nvSpPr>
        <p:spPr>
          <a:xfrm>
            <a:off x="311799" y="188273"/>
            <a:ext cx="4804011" cy="118872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3400" b="1">
                <a:solidFill>
                  <a:schemeClr val="bg1"/>
                </a:solidFill>
                <a:latin typeface="+mj-lt"/>
                <a:ea typeface="+mj-ea"/>
                <a:cs typeface="+mj-cs"/>
              </a:rPr>
              <a:t>Distribution: Client Hours</a:t>
            </a:r>
            <a:endParaRPr lang="en-US" sz="3400">
              <a:solidFill>
                <a:schemeClr val="bg1"/>
              </a:solidFill>
              <a:latin typeface="+mj-lt"/>
              <a:ea typeface="+mj-ea"/>
              <a:cs typeface="Calibri Light"/>
            </a:endParaRPr>
          </a:p>
        </p:txBody>
      </p:sp>
      <p:sp>
        <p:nvSpPr>
          <p:cNvPr id="20" name="TextBox 19">
            <a:extLst>
              <a:ext uri="{FF2B5EF4-FFF2-40B4-BE49-F238E27FC236}">
                <a16:creationId xmlns:a16="http://schemas.microsoft.com/office/drawing/2014/main" id="{2FB1DB02-3894-41B6-A88B-BAA31862B654}"/>
              </a:ext>
            </a:extLst>
          </p:cNvPr>
          <p:cNvSpPr txBox="1"/>
          <p:nvPr/>
        </p:nvSpPr>
        <p:spPr>
          <a:xfrm>
            <a:off x="229738" y="1644513"/>
            <a:ext cx="4804011" cy="3781035"/>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b="1">
                <a:solidFill>
                  <a:schemeClr val="bg1"/>
                </a:solidFill>
              </a:rPr>
              <a:t>Uneven client hour distribution</a:t>
            </a:r>
            <a:r>
              <a:rPr lang="en-US" sz="2000">
                <a:solidFill>
                  <a:schemeClr val="bg1"/>
                </a:solidFill>
              </a:rPr>
              <a:t> – There is a significant disparity in billable hours per client. Label Energy's top clients billed 2484 and 1369 hours. The third highest billed client was 372 hours.</a:t>
            </a:r>
          </a:p>
          <a:p>
            <a:pPr indent="-228600">
              <a:lnSpc>
                <a:spcPct val="90000"/>
              </a:lnSpc>
              <a:spcAft>
                <a:spcPts val="600"/>
              </a:spcAft>
              <a:buFont typeface="Arial" panose="020B0604020202020204" pitchFamily="34" charset="0"/>
              <a:buChar char="•"/>
            </a:pPr>
            <a:endParaRPr lang="en-US" sz="2000">
              <a:solidFill>
                <a:schemeClr val="bg1"/>
              </a:solidFill>
            </a:endParaRPr>
          </a:p>
          <a:p>
            <a:pPr indent="-228600">
              <a:lnSpc>
                <a:spcPct val="90000"/>
              </a:lnSpc>
              <a:spcAft>
                <a:spcPts val="600"/>
              </a:spcAft>
              <a:buFont typeface="Arial" panose="020B0604020202020204" pitchFamily="34" charset="0"/>
              <a:buChar char="•"/>
            </a:pPr>
            <a:r>
              <a:rPr lang="en-US" sz="2000" b="1">
                <a:solidFill>
                  <a:schemeClr val="bg1"/>
                </a:solidFill>
              </a:rPr>
              <a:t>Client Diversity</a:t>
            </a:r>
            <a:r>
              <a:rPr lang="en-US" sz="2000">
                <a:solidFill>
                  <a:schemeClr val="bg1"/>
                </a:solidFill>
              </a:rPr>
              <a:t> – There is a significant portion of billable hours dedicated to a diversity of clients with many customers requiring less than 30 hours of billable work.</a:t>
            </a:r>
          </a:p>
        </p:txBody>
      </p:sp>
      <p:sp>
        <p:nvSpPr>
          <p:cNvPr id="22" name="TextBox 21">
            <a:extLst>
              <a:ext uri="{FF2B5EF4-FFF2-40B4-BE49-F238E27FC236}">
                <a16:creationId xmlns:a16="http://schemas.microsoft.com/office/drawing/2014/main" id="{8AD4F9D1-66CE-443E-8796-3BDCC2C900F7}"/>
              </a:ext>
            </a:extLst>
          </p:cNvPr>
          <p:cNvSpPr txBox="1"/>
          <p:nvPr/>
        </p:nvSpPr>
        <p:spPr>
          <a:xfrm>
            <a:off x="724018" y="5002069"/>
            <a:ext cx="3803904" cy="1620370"/>
          </a:xfrm>
          <a:prstGeom prst="rect">
            <a:avLst/>
          </a:prstGeom>
          <a:solidFill>
            <a:srgbClr val="256DE8">
              <a:alpha val="51000"/>
            </a:srgbClr>
          </a:solidFill>
          <a:ln>
            <a:solidFill>
              <a:schemeClr val="accent1">
                <a:lumMod val="20000"/>
                <a:lumOff val="80000"/>
              </a:schemeClr>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342900" indent="-342900">
              <a:lnSpc>
                <a:spcPct val="90000"/>
              </a:lnSpc>
              <a:spcAft>
                <a:spcPts val="600"/>
              </a:spcAft>
              <a:buFont typeface="Arial"/>
              <a:buChar char="•"/>
            </a:pPr>
            <a:r>
              <a:rPr lang="en-US" sz="2200">
                <a:solidFill>
                  <a:schemeClr val="bg1"/>
                </a:solidFill>
              </a:rPr>
              <a:t>Total Billable Hours: 7838.17</a:t>
            </a:r>
            <a:endParaRPr lang="en-US">
              <a:solidFill>
                <a:schemeClr val="bg1"/>
              </a:solidFill>
              <a:cs typeface="Calibri"/>
            </a:endParaRPr>
          </a:p>
          <a:p>
            <a:pPr marL="342900" indent="-342900">
              <a:lnSpc>
                <a:spcPct val="90000"/>
              </a:lnSpc>
              <a:spcAft>
                <a:spcPts val="600"/>
              </a:spcAft>
              <a:buFont typeface="Arial"/>
              <a:buChar char="•"/>
            </a:pPr>
            <a:r>
              <a:rPr lang="en-US" sz="2200">
                <a:solidFill>
                  <a:schemeClr val="bg1"/>
                </a:solidFill>
              </a:rPr>
              <a:t>Company A Hours: 31.7%</a:t>
            </a:r>
            <a:endParaRPr lang="en-US">
              <a:solidFill>
                <a:schemeClr val="bg1"/>
              </a:solidFill>
              <a:cs typeface="Calibri"/>
            </a:endParaRPr>
          </a:p>
          <a:p>
            <a:pPr marL="342900" indent="-342900">
              <a:lnSpc>
                <a:spcPct val="90000"/>
              </a:lnSpc>
              <a:spcAft>
                <a:spcPts val="600"/>
              </a:spcAft>
              <a:buFont typeface="Arial"/>
              <a:buChar char="•"/>
            </a:pPr>
            <a:r>
              <a:rPr lang="en-US" sz="2200">
                <a:solidFill>
                  <a:schemeClr val="bg1"/>
                </a:solidFill>
              </a:rPr>
              <a:t>Company B Hours: 17.5%</a:t>
            </a:r>
            <a:endParaRPr lang="en-US">
              <a:solidFill>
                <a:schemeClr val="bg1"/>
              </a:solidFill>
              <a:cs typeface="Calibri" panose="020F0502020204030204"/>
            </a:endParaRPr>
          </a:p>
          <a:p>
            <a:pPr marL="342900" indent="-342900">
              <a:lnSpc>
                <a:spcPct val="90000"/>
              </a:lnSpc>
              <a:spcAft>
                <a:spcPts val="600"/>
              </a:spcAft>
              <a:buFont typeface="Arial"/>
              <a:buChar char="•"/>
            </a:pPr>
            <a:r>
              <a:rPr lang="en-US" sz="2200">
                <a:solidFill>
                  <a:schemeClr val="bg1"/>
                </a:solidFill>
              </a:rPr>
              <a:t>Other Hours: 51%</a:t>
            </a:r>
            <a:endParaRPr lang="en-US" sz="2200">
              <a:solidFill>
                <a:schemeClr val="bg1"/>
              </a:solidFill>
              <a:cs typeface="Calibri"/>
            </a:endParaRPr>
          </a:p>
        </p:txBody>
      </p:sp>
      <p:sp>
        <p:nvSpPr>
          <p:cNvPr id="9" name="Rectangle 8">
            <a:extLst>
              <a:ext uri="{FF2B5EF4-FFF2-40B4-BE49-F238E27FC236}">
                <a16:creationId xmlns:a16="http://schemas.microsoft.com/office/drawing/2014/main" id="{85F032DE-EA6F-4F74-A4B8-062519BD8B69}"/>
              </a:ext>
            </a:extLst>
          </p:cNvPr>
          <p:cNvSpPr/>
          <p:nvPr/>
        </p:nvSpPr>
        <p:spPr>
          <a:xfrm>
            <a:off x="5467350" y="323850"/>
            <a:ext cx="3000375" cy="2000250"/>
          </a:xfrm>
          <a:prstGeom prst="rect">
            <a:avLst/>
          </a:prstGeom>
          <a:solidFill>
            <a:srgbClr val="FFFF00">
              <a:alpha val="1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62FB92B-7C4E-4E55-A959-786B3E216B0B}"/>
              </a:ext>
            </a:extLst>
          </p:cNvPr>
          <p:cNvSpPr/>
          <p:nvPr/>
        </p:nvSpPr>
        <p:spPr>
          <a:xfrm>
            <a:off x="9067799" y="476249"/>
            <a:ext cx="2924175" cy="1905000"/>
          </a:xfrm>
          <a:prstGeom prst="rect">
            <a:avLst/>
          </a:prstGeom>
          <a:solidFill>
            <a:srgbClr val="FFFF00">
              <a:alpha val="1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432AD79-BA40-4CF9-A60B-7A32FCEA485A}"/>
              </a:ext>
            </a:extLst>
          </p:cNvPr>
          <p:cNvSpPr/>
          <p:nvPr/>
        </p:nvSpPr>
        <p:spPr>
          <a:xfrm>
            <a:off x="6657974" y="3400424"/>
            <a:ext cx="4352925" cy="2857500"/>
          </a:xfrm>
          <a:prstGeom prst="rect">
            <a:avLst/>
          </a:prstGeom>
          <a:solidFill>
            <a:srgbClr val="FFFF00">
              <a:alpha val="18000"/>
            </a:srgbClr>
          </a:solidFill>
          <a:ln>
            <a:solidFill>
              <a:srgbClr val="518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9568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618E3B-89A0-4A80-BD47-3DBB2CC66C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A view of the net&#10;&#10;Description automatically generated">
            <a:extLst>
              <a:ext uri="{FF2B5EF4-FFF2-40B4-BE49-F238E27FC236}">
                <a16:creationId xmlns:a16="http://schemas.microsoft.com/office/drawing/2014/main" id="{F2E597E6-28D0-4CB3-AAAC-245DD5E36E01}"/>
              </a:ext>
            </a:extLst>
          </p:cNvPr>
          <p:cNvPicPr>
            <a:picLocks noChangeAspect="1"/>
          </p:cNvPicPr>
          <p:nvPr/>
        </p:nvPicPr>
        <p:blipFill rotWithShape="1">
          <a:blip r:embed="rId2"/>
          <a:srcRect r="5713"/>
          <a:stretch/>
        </p:blipFill>
        <p:spPr>
          <a:xfrm>
            <a:off x="-1225" y="0"/>
            <a:ext cx="12193225" cy="6858000"/>
          </a:xfrm>
          <a:prstGeom prst="rect">
            <a:avLst/>
          </a:prstGeom>
        </p:spPr>
      </p:pic>
      <p:sp>
        <p:nvSpPr>
          <p:cNvPr id="20" name="Rectangle 19">
            <a:extLst>
              <a:ext uri="{FF2B5EF4-FFF2-40B4-BE49-F238E27FC236}">
                <a16:creationId xmlns:a16="http://schemas.microsoft.com/office/drawing/2014/main" id="{722C7BD3-FF47-48AD-B72F-8B95327FE03F}"/>
              </a:ext>
            </a:extLst>
          </p:cNvPr>
          <p:cNvSpPr/>
          <p:nvPr/>
        </p:nvSpPr>
        <p:spPr>
          <a:xfrm>
            <a:off x="0" y="5862"/>
            <a:ext cx="12203723" cy="6858000"/>
          </a:xfrm>
          <a:prstGeom prst="rect">
            <a:avLst/>
          </a:prstGeom>
          <a:solidFill>
            <a:srgbClr val="BDD7E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8EF76DA-77C6-4A3C-A8C6-E6385F8F4743}"/>
              </a:ext>
            </a:extLst>
          </p:cNvPr>
          <p:cNvSpPr/>
          <p:nvPr/>
        </p:nvSpPr>
        <p:spPr>
          <a:xfrm>
            <a:off x="0" y="1540"/>
            <a:ext cx="5617248" cy="6856460"/>
          </a:xfrm>
          <a:prstGeom prst="rect">
            <a:avLst/>
          </a:prstGeom>
          <a:solidFill>
            <a:srgbClr val="447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F27CBE7-5C58-4463-9995-DAA58966F49D}"/>
              </a:ext>
            </a:extLst>
          </p:cNvPr>
          <p:cNvSpPr/>
          <p:nvPr/>
        </p:nvSpPr>
        <p:spPr>
          <a:xfrm>
            <a:off x="0" y="9237"/>
            <a:ext cx="5486399" cy="6741006"/>
          </a:xfrm>
          <a:prstGeom prst="rect">
            <a:avLst/>
          </a:prstGeom>
          <a:solidFill>
            <a:srgbClr val="4472C4">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B05B4D8-D0AC-484E-A53A-790C7ADF3DBE}"/>
              </a:ext>
            </a:extLst>
          </p:cNvPr>
          <p:cNvSpPr/>
          <p:nvPr/>
        </p:nvSpPr>
        <p:spPr>
          <a:xfrm>
            <a:off x="0" y="1540"/>
            <a:ext cx="5263187" cy="6533188"/>
          </a:xfrm>
          <a:prstGeom prst="rect">
            <a:avLst/>
          </a:prstGeom>
          <a:solidFill>
            <a:srgbClr val="4472C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1205B8-E038-4253-BD6C-A607233A42B5}"/>
              </a:ext>
            </a:extLst>
          </p:cNvPr>
          <p:cNvSpPr/>
          <p:nvPr/>
        </p:nvSpPr>
        <p:spPr>
          <a:xfrm>
            <a:off x="0" y="1540"/>
            <a:ext cx="5116945" cy="6348461"/>
          </a:xfrm>
          <a:prstGeom prst="rect">
            <a:avLst/>
          </a:prstGeom>
          <a:solidFill>
            <a:srgbClr val="4472C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453B8B8-E1F3-4809-8968-B00101CE5DED}"/>
              </a:ext>
            </a:extLst>
          </p:cNvPr>
          <p:cNvSpPr/>
          <p:nvPr/>
        </p:nvSpPr>
        <p:spPr>
          <a:xfrm>
            <a:off x="0" y="32327"/>
            <a:ext cx="4993794" cy="6194522"/>
          </a:xfrm>
          <a:prstGeom prst="rect">
            <a:avLst/>
          </a:prstGeom>
          <a:solidFill>
            <a:srgbClr val="4472C4">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A8B18D05-0941-46D1-A176-43B2E4674B6B}"/>
              </a:ext>
            </a:extLst>
          </p:cNvPr>
          <p:cNvSpPr txBox="1">
            <a:spLocks/>
          </p:cNvSpPr>
          <p:nvPr/>
        </p:nvSpPr>
        <p:spPr>
          <a:xfrm>
            <a:off x="83578" y="114736"/>
            <a:ext cx="4958388" cy="1325563"/>
          </a:xfrm>
          <a:prstGeom prst="rect">
            <a:avLst/>
          </a:prstGeom>
          <a:solidFill>
            <a:srgbClr val="FFFFFF">
              <a:alpha val="80000"/>
            </a:srgbClr>
          </a:solidFill>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cs typeface="Calibri Light"/>
              </a:rPr>
              <a:t>Distributions: </a:t>
            </a:r>
            <a:endParaRPr lang="en-US" sz="3600" dirty="0"/>
          </a:p>
          <a:p>
            <a:r>
              <a:rPr lang="en-US" sz="3600" dirty="0">
                <a:cs typeface="Calibri Light"/>
              </a:rPr>
              <a:t>Hours by Unique Clients</a:t>
            </a:r>
            <a:endParaRPr lang="en-US" sz="3600" dirty="0"/>
          </a:p>
        </p:txBody>
      </p:sp>
      <p:sp>
        <p:nvSpPr>
          <p:cNvPr id="15" name="Rectangle 14">
            <a:extLst>
              <a:ext uri="{FF2B5EF4-FFF2-40B4-BE49-F238E27FC236}">
                <a16:creationId xmlns:a16="http://schemas.microsoft.com/office/drawing/2014/main" id="{B1D05C40-7593-455B-9A39-A8CF1B6D1842}"/>
              </a:ext>
            </a:extLst>
          </p:cNvPr>
          <p:cNvSpPr/>
          <p:nvPr/>
        </p:nvSpPr>
        <p:spPr>
          <a:xfrm>
            <a:off x="5546438" y="223982"/>
            <a:ext cx="6603998" cy="2616967"/>
          </a:xfrm>
          <a:prstGeom prst="rect">
            <a:avLst/>
          </a:prstGeom>
          <a:solidFill>
            <a:srgbClr val="C5E4F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FB41886-74FD-481C-A083-465182CDF695}"/>
              </a:ext>
            </a:extLst>
          </p:cNvPr>
          <p:cNvSpPr txBox="1"/>
          <p:nvPr/>
        </p:nvSpPr>
        <p:spPr>
          <a:xfrm>
            <a:off x="81890" y="1651611"/>
            <a:ext cx="4959927" cy="4247317"/>
          </a:xfrm>
          <a:prstGeom prst="rect">
            <a:avLst/>
          </a:prstGeom>
          <a:solidFill>
            <a:srgbClr val="FFFFFF">
              <a:alpha val="80000"/>
            </a:srgb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The distribution of hours per unique clients further demonstrates the outsized dominance of just two clients for Label Energy Corp.</a:t>
            </a:r>
            <a:endParaRPr lang="en-US"/>
          </a:p>
          <a:p>
            <a:pPr marL="285750" indent="-285750">
              <a:buFont typeface="Arial"/>
              <a:buChar char="•"/>
            </a:pPr>
            <a:endParaRPr lang="en-US" dirty="0">
              <a:ea typeface="+mn-lt"/>
              <a:cs typeface="+mn-lt"/>
            </a:endParaRPr>
          </a:p>
          <a:p>
            <a:pPr marL="285750" indent="-285750">
              <a:buFont typeface="Arial"/>
              <a:buChar char="•"/>
            </a:pPr>
            <a:r>
              <a:rPr lang="en-US" dirty="0">
                <a:ea typeface="+mn-lt"/>
                <a:cs typeface="+mn-lt"/>
              </a:rPr>
              <a:t>A cumulative distribution function is another to way to show that 50% of hours fall are dedicated to two clients. </a:t>
            </a:r>
          </a:p>
          <a:p>
            <a:pPr marL="285750" indent="-285750">
              <a:buFont typeface="Arial"/>
              <a:buChar char="•"/>
            </a:pPr>
            <a:endParaRPr lang="en-US" dirty="0">
              <a:ea typeface="+mn-lt"/>
              <a:cs typeface="+mn-lt"/>
            </a:endParaRPr>
          </a:p>
          <a:p>
            <a:pPr marL="285750" indent="-285750">
              <a:buFont typeface="Arial"/>
              <a:buChar char="•"/>
            </a:pPr>
            <a:r>
              <a:rPr lang="en-US" dirty="0">
                <a:ea typeface="+mn-lt"/>
                <a:cs typeface="+mn-lt"/>
              </a:rPr>
              <a:t>80% of total billable hours are allocated to 12.5% (20) clients.</a:t>
            </a:r>
          </a:p>
          <a:p>
            <a:pPr marL="285750" indent="-285750">
              <a:buFont typeface="Arial"/>
              <a:buChar char="•"/>
            </a:pPr>
            <a:endParaRPr lang="en-US" dirty="0">
              <a:ea typeface="+mn-lt"/>
              <a:cs typeface="+mn-lt"/>
            </a:endParaRPr>
          </a:p>
          <a:p>
            <a:pPr marL="285750" indent="-285750">
              <a:buFont typeface="Arial"/>
              <a:buChar char="•"/>
            </a:pPr>
            <a:r>
              <a:rPr lang="en-US" dirty="0">
                <a:ea typeface="+mn-lt"/>
                <a:cs typeface="+mn-lt"/>
              </a:rPr>
              <a:t>The unique client hours distribution is pretty close to a Pareto distribution with a of Shape .85 and Scale 3.</a:t>
            </a:r>
          </a:p>
          <a:p>
            <a:endParaRPr lang="en-US" dirty="0">
              <a:ea typeface="+mn-lt"/>
              <a:cs typeface="+mn-lt"/>
            </a:endParaRPr>
          </a:p>
        </p:txBody>
      </p:sp>
      <p:sp>
        <p:nvSpPr>
          <p:cNvPr id="3" name="Rectangle 2">
            <a:extLst>
              <a:ext uri="{FF2B5EF4-FFF2-40B4-BE49-F238E27FC236}">
                <a16:creationId xmlns:a16="http://schemas.microsoft.com/office/drawing/2014/main" id="{BF530631-F211-4F94-A083-BF11CEA9C480}"/>
              </a:ext>
            </a:extLst>
          </p:cNvPr>
          <p:cNvSpPr/>
          <p:nvPr/>
        </p:nvSpPr>
        <p:spPr>
          <a:xfrm>
            <a:off x="5646496" y="385617"/>
            <a:ext cx="6388484" cy="2293696"/>
          </a:xfrm>
          <a:prstGeom prst="rect">
            <a:avLst/>
          </a:prstGeom>
          <a:solidFill>
            <a:srgbClr val="D3B0F7">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Shape&#10;&#10;Description automatically generated">
            <a:extLst>
              <a:ext uri="{FF2B5EF4-FFF2-40B4-BE49-F238E27FC236}">
                <a16:creationId xmlns:a16="http://schemas.microsoft.com/office/drawing/2014/main" id="{DE011C25-4908-4263-B5F8-DB6E3ADCC827}"/>
              </a:ext>
            </a:extLst>
          </p:cNvPr>
          <p:cNvPicPr>
            <a:picLocks noChangeAspect="1"/>
          </p:cNvPicPr>
          <p:nvPr/>
        </p:nvPicPr>
        <p:blipFill>
          <a:blip r:embed="rId3"/>
          <a:stretch>
            <a:fillRect/>
          </a:stretch>
        </p:blipFill>
        <p:spPr>
          <a:xfrm>
            <a:off x="8849008" y="387989"/>
            <a:ext cx="3189624" cy="2288762"/>
          </a:xfrm>
          <a:prstGeom prst="rect">
            <a:avLst/>
          </a:prstGeom>
        </p:spPr>
      </p:pic>
      <p:pic>
        <p:nvPicPr>
          <p:cNvPr id="4" name="Picture 4" descr="Shape&#10;&#10;Description automatically generated">
            <a:extLst>
              <a:ext uri="{FF2B5EF4-FFF2-40B4-BE49-F238E27FC236}">
                <a16:creationId xmlns:a16="http://schemas.microsoft.com/office/drawing/2014/main" id="{70C18D4B-9481-4A8D-8360-702A64F03E04}"/>
              </a:ext>
            </a:extLst>
          </p:cNvPr>
          <p:cNvPicPr>
            <a:picLocks noChangeAspect="1"/>
          </p:cNvPicPr>
          <p:nvPr/>
        </p:nvPicPr>
        <p:blipFill>
          <a:blip r:embed="rId4"/>
          <a:stretch>
            <a:fillRect/>
          </a:stretch>
        </p:blipFill>
        <p:spPr>
          <a:xfrm>
            <a:off x="5622027" y="387926"/>
            <a:ext cx="3166533" cy="2210571"/>
          </a:xfrm>
          <a:prstGeom prst="rect">
            <a:avLst/>
          </a:prstGeom>
        </p:spPr>
      </p:pic>
      <p:sp>
        <p:nvSpPr>
          <p:cNvPr id="18" name="Rectangle 17">
            <a:extLst>
              <a:ext uri="{FF2B5EF4-FFF2-40B4-BE49-F238E27FC236}">
                <a16:creationId xmlns:a16="http://schemas.microsoft.com/office/drawing/2014/main" id="{07E11964-A410-4D0C-8CDB-382A9E0B8110}"/>
              </a:ext>
            </a:extLst>
          </p:cNvPr>
          <p:cNvSpPr/>
          <p:nvPr/>
        </p:nvSpPr>
        <p:spPr>
          <a:xfrm>
            <a:off x="6277649" y="3056467"/>
            <a:ext cx="5072302" cy="3479028"/>
          </a:xfrm>
          <a:prstGeom prst="rect">
            <a:avLst/>
          </a:prstGeom>
          <a:solidFill>
            <a:srgbClr val="C5E4F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Shape&#10;&#10;Description automatically generated">
            <a:extLst>
              <a:ext uri="{FF2B5EF4-FFF2-40B4-BE49-F238E27FC236}">
                <a16:creationId xmlns:a16="http://schemas.microsoft.com/office/drawing/2014/main" id="{5E517D45-308C-4BEC-A484-34F4F3125920}"/>
              </a:ext>
            </a:extLst>
          </p:cNvPr>
          <p:cNvPicPr>
            <a:picLocks noChangeAspect="1"/>
          </p:cNvPicPr>
          <p:nvPr/>
        </p:nvPicPr>
        <p:blipFill>
          <a:blip r:embed="rId5"/>
          <a:stretch>
            <a:fillRect/>
          </a:stretch>
        </p:blipFill>
        <p:spPr>
          <a:xfrm>
            <a:off x="6305463" y="3057452"/>
            <a:ext cx="4975321" cy="3576642"/>
          </a:xfrm>
          <a:prstGeom prst="rect">
            <a:avLst/>
          </a:prstGeom>
        </p:spPr>
      </p:pic>
      <p:sp>
        <p:nvSpPr>
          <p:cNvPr id="19" name="Rectangle 18">
            <a:extLst>
              <a:ext uri="{FF2B5EF4-FFF2-40B4-BE49-F238E27FC236}">
                <a16:creationId xmlns:a16="http://schemas.microsoft.com/office/drawing/2014/main" id="{0648E630-1300-4B94-AA26-99F87567AAD3}"/>
              </a:ext>
            </a:extLst>
          </p:cNvPr>
          <p:cNvSpPr/>
          <p:nvPr/>
        </p:nvSpPr>
        <p:spPr>
          <a:xfrm>
            <a:off x="6868198" y="3342216"/>
            <a:ext cx="4319827" cy="2812278"/>
          </a:xfrm>
          <a:prstGeom prst="rect">
            <a:avLst/>
          </a:prstGeom>
          <a:solidFill>
            <a:srgbClr val="C5E4F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CC4CFED-247F-480B-8466-570B49D0D6E0}"/>
              </a:ext>
            </a:extLst>
          </p:cNvPr>
          <p:cNvSpPr/>
          <p:nvPr/>
        </p:nvSpPr>
        <p:spPr>
          <a:xfrm>
            <a:off x="9170746" y="576116"/>
            <a:ext cx="2826134" cy="1788871"/>
          </a:xfrm>
          <a:prstGeom prst="rect">
            <a:avLst/>
          </a:prstGeom>
          <a:solidFill>
            <a:srgbClr val="D3B0F7">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15535F6-DCB5-407E-A2C0-C8ADFB1341D6}"/>
              </a:ext>
            </a:extLst>
          </p:cNvPr>
          <p:cNvSpPr/>
          <p:nvPr/>
        </p:nvSpPr>
        <p:spPr>
          <a:xfrm>
            <a:off x="6017971" y="576117"/>
            <a:ext cx="2902334" cy="1731721"/>
          </a:xfrm>
          <a:prstGeom prst="rect">
            <a:avLst/>
          </a:prstGeom>
          <a:solidFill>
            <a:srgbClr val="D3B0F7">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2097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A close up of a tower&#10;&#10;Description automatically generated">
            <a:extLst>
              <a:ext uri="{FF2B5EF4-FFF2-40B4-BE49-F238E27FC236}">
                <a16:creationId xmlns:a16="http://schemas.microsoft.com/office/drawing/2014/main" id="{860A07BC-0AC2-48DC-952E-8EF1C86E3ADF}"/>
              </a:ext>
            </a:extLst>
          </p:cNvPr>
          <p:cNvPicPr>
            <a:picLocks noChangeAspect="1"/>
          </p:cNvPicPr>
          <p:nvPr/>
        </p:nvPicPr>
        <p:blipFill rotWithShape="1">
          <a:blip r:embed="rId2"/>
          <a:srcRect t="26172" b="3073"/>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807EA5E-4BB6-4BCD-A4AE-057DC9AB66B7}"/>
              </a:ext>
            </a:extLst>
          </p:cNvPr>
          <p:cNvSpPr/>
          <p:nvPr/>
        </p:nvSpPr>
        <p:spPr>
          <a:xfrm>
            <a:off x="0" y="-5861"/>
            <a:ext cx="12192000" cy="6869722"/>
          </a:xfrm>
          <a:prstGeom prst="rect">
            <a:avLst/>
          </a:prstGeom>
          <a:solidFill>
            <a:srgbClr val="FFFFFF">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B2400CD-6B87-49D6-8C3A-F734C0D8FE9C}"/>
              </a:ext>
            </a:extLst>
          </p:cNvPr>
          <p:cNvSpPr/>
          <p:nvPr/>
        </p:nvSpPr>
        <p:spPr>
          <a:xfrm>
            <a:off x="0" y="-5862"/>
            <a:ext cx="6096000" cy="6858000"/>
          </a:xfrm>
          <a:prstGeom prst="rect">
            <a:avLst/>
          </a:prstGeom>
          <a:solidFill>
            <a:srgbClr val="BDD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BFD247-7486-4DF1-AFE8-0D769227CC67}"/>
              </a:ext>
            </a:extLst>
          </p:cNvPr>
          <p:cNvSpPr/>
          <p:nvPr/>
        </p:nvSpPr>
        <p:spPr>
          <a:xfrm>
            <a:off x="46892" y="2275008"/>
            <a:ext cx="6013938" cy="4598377"/>
          </a:xfrm>
          <a:prstGeom prst="rect">
            <a:avLst/>
          </a:prstGeom>
          <a:solidFill>
            <a:srgbClr val="BDD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histogram&#10;&#10;Description automatically generated">
            <a:extLst>
              <a:ext uri="{FF2B5EF4-FFF2-40B4-BE49-F238E27FC236}">
                <a16:creationId xmlns:a16="http://schemas.microsoft.com/office/drawing/2014/main" id="{98A74BD2-F812-4673-8350-8A1E1D729363}"/>
              </a:ext>
            </a:extLst>
          </p:cNvPr>
          <p:cNvPicPr>
            <a:picLocks noChangeAspect="1"/>
          </p:cNvPicPr>
          <p:nvPr/>
        </p:nvPicPr>
        <p:blipFill>
          <a:blip r:embed="rId3"/>
          <a:stretch>
            <a:fillRect/>
          </a:stretch>
        </p:blipFill>
        <p:spPr>
          <a:xfrm>
            <a:off x="331001" y="2506364"/>
            <a:ext cx="5432096" cy="4023035"/>
          </a:xfrm>
          <a:prstGeom prst="rect">
            <a:avLst/>
          </a:prstGeom>
        </p:spPr>
      </p:pic>
      <p:sp>
        <p:nvSpPr>
          <p:cNvPr id="6" name="Title 1">
            <a:extLst>
              <a:ext uri="{FF2B5EF4-FFF2-40B4-BE49-F238E27FC236}">
                <a16:creationId xmlns:a16="http://schemas.microsoft.com/office/drawing/2014/main" id="{5846ACDB-98B9-4E9D-9ED2-79C96283F5A2}"/>
              </a:ext>
            </a:extLst>
          </p:cNvPr>
          <p:cNvSpPr txBox="1">
            <a:spLocks/>
          </p:cNvSpPr>
          <p:nvPr/>
        </p:nvSpPr>
        <p:spPr>
          <a:xfrm>
            <a:off x="737821" y="476494"/>
            <a:ext cx="10515600" cy="1325563"/>
          </a:xfrm>
          <a:prstGeom prst="rect">
            <a:avLst/>
          </a:prstGeom>
          <a:solidFill>
            <a:srgbClr val="FFFFFF">
              <a:alpha val="80000"/>
            </a:srgbClr>
          </a:solidFill>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Distributions: </a:t>
            </a:r>
            <a:r>
              <a:rPr lang="en-US">
                <a:ea typeface="+mj-lt"/>
                <a:cs typeface="+mj-lt"/>
              </a:rPr>
              <a:t>Worker Productive Hours</a:t>
            </a:r>
          </a:p>
          <a:p>
            <a:r>
              <a:rPr lang="en-US">
                <a:cs typeface="Calibri Light"/>
              </a:rPr>
              <a:t>Salary vs Hourly </a:t>
            </a:r>
            <a:endParaRPr lang="en-US"/>
          </a:p>
        </p:txBody>
      </p:sp>
      <p:sp>
        <p:nvSpPr>
          <p:cNvPr id="5" name="TextBox 4">
            <a:extLst>
              <a:ext uri="{FF2B5EF4-FFF2-40B4-BE49-F238E27FC236}">
                <a16:creationId xmlns:a16="http://schemas.microsoft.com/office/drawing/2014/main" id="{C13EB8B4-0C08-46A4-BA1D-AB94F30AF2FF}"/>
              </a:ext>
            </a:extLst>
          </p:cNvPr>
          <p:cNvSpPr txBox="1"/>
          <p:nvPr/>
        </p:nvSpPr>
        <p:spPr>
          <a:xfrm>
            <a:off x="6448425" y="2276475"/>
            <a:ext cx="5162550" cy="4493538"/>
          </a:xfrm>
          <a:prstGeom prst="rect">
            <a:avLst/>
          </a:prstGeom>
          <a:solidFill>
            <a:srgbClr val="E4E7F2">
              <a:alpha val="90000"/>
            </a:srgb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200" dirty="0">
                <a:cs typeface="Calibri"/>
              </a:rPr>
              <a:t>Salary workers clearly work more total hours than hourly employees. There are differences in scale to consider. </a:t>
            </a:r>
            <a:endParaRPr lang="en-US" sz="2200"/>
          </a:p>
          <a:p>
            <a:pPr marL="285750" indent="-285750">
              <a:buFont typeface="Arial"/>
              <a:buChar char="•"/>
            </a:pPr>
            <a:r>
              <a:rPr lang="en-US" sz="2200" dirty="0">
                <a:cs typeface="Calibri"/>
              </a:rPr>
              <a:t>Hourly employees are generally constrained to an 8 hour work day. Hourly employees may not work a full 8 hour day, since they are paid per hour.</a:t>
            </a:r>
          </a:p>
          <a:p>
            <a:pPr marL="285750" indent="-285750">
              <a:buFont typeface="Arial"/>
              <a:buChar char="•"/>
            </a:pPr>
            <a:r>
              <a:rPr lang="en-US" sz="2200" dirty="0">
                <a:cs typeface="Calibri"/>
              </a:rPr>
              <a:t>Salary workers do not have fixed work hour limits.</a:t>
            </a:r>
          </a:p>
          <a:p>
            <a:pPr marL="285750" indent="-285750">
              <a:buFont typeface="Arial"/>
              <a:buChar char="•"/>
            </a:pPr>
            <a:r>
              <a:rPr lang="en-US" sz="2200" dirty="0">
                <a:cs typeface="Calibri"/>
              </a:rPr>
              <a:t>Salary compensation closely correlated with billable hours.</a:t>
            </a:r>
          </a:p>
          <a:p>
            <a:pPr marL="285750" indent="-285750">
              <a:buFont typeface="Arial"/>
              <a:buChar char="•"/>
            </a:pPr>
            <a:r>
              <a:rPr lang="en-US" sz="2200" dirty="0">
                <a:cs typeface="Calibri"/>
              </a:rPr>
              <a:t>Salary workers are </a:t>
            </a:r>
            <a:r>
              <a:rPr lang="en-US" sz="2200" dirty="0">
                <a:ea typeface="+mn-lt"/>
                <a:cs typeface="+mn-lt"/>
              </a:rPr>
              <a:t>incentivized </a:t>
            </a:r>
            <a:r>
              <a:rPr lang="en-US" sz="2200" dirty="0">
                <a:cs typeface="Calibri"/>
              </a:rPr>
              <a:t>to work more hours in general.</a:t>
            </a:r>
          </a:p>
        </p:txBody>
      </p:sp>
      <p:sp>
        <p:nvSpPr>
          <p:cNvPr id="11" name="Rectangle 10">
            <a:extLst>
              <a:ext uri="{FF2B5EF4-FFF2-40B4-BE49-F238E27FC236}">
                <a16:creationId xmlns:a16="http://schemas.microsoft.com/office/drawing/2014/main" id="{606CAD5E-CCC4-457E-A272-B13D71A18AD1}"/>
              </a:ext>
            </a:extLst>
          </p:cNvPr>
          <p:cNvSpPr/>
          <p:nvPr/>
        </p:nvSpPr>
        <p:spPr>
          <a:xfrm>
            <a:off x="1085116" y="3037007"/>
            <a:ext cx="4613763" cy="2988652"/>
          </a:xfrm>
          <a:prstGeom prst="rect">
            <a:avLst/>
          </a:prstGeom>
          <a:solidFill>
            <a:srgbClr val="BDD0F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9492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outdoor, object, pylon, track&#10;&#10;Description automatically generated">
            <a:extLst>
              <a:ext uri="{FF2B5EF4-FFF2-40B4-BE49-F238E27FC236}">
                <a16:creationId xmlns:a16="http://schemas.microsoft.com/office/drawing/2014/main" id="{A8787547-323F-4841-B582-36DF0978F4B2}"/>
              </a:ext>
            </a:extLst>
          </p:cNvPr>
          <p:cNvPicPr>
            <a:picLocks noChangeAspect="1"/>
          </p:cNvPicPr>
          <p:nvPr/>
        </p:nvPicPr>
        <p:blipFill rotWithShape="1">
          <a:blip r:embed="rId2"/>
          <a:srcRect l="8364" t="52" r="32156" b="2448"/>
          <a:stretch/>
        </p:blipFill>
        <p:spPr>
          <a:xfrm>
            <a:off x="0" y="0"/>
            <a:ext cx="12193816" cy="6855446"/>
          </a:xfrm>
          <a:prstGeom prst="rect">
            <a:avLst/>
          </a:prstGeom>
        </p:spPr>
      </p:pic>
      <p:sp>
        <p:nvSpPr>
          <p:cNvPr id="3" name="Rectangle 2">
            <a:extLst>
              <a:ext uri="{FF2B5EF4-FFF2-40B4-BE49-F238E27FC236}">
                <a16:creationId xmlns:a16="http://schemas.microsoft.com/office/drawing/2014/main" id="{2E4C46CD-5FA3-4235-A2DF-7BC8C4FEFC7E}"/>
              </a:ext>
            </a:extLst>
          </p:cNvPr>
          <p:cNvSpPr/>
          <p:nvPr/>
        </p:nvSpPr>
        <p:spPr>
          <a:xfrm>
            <a:off x="0" y="0"/>
            <a:ext cx="12192000" cy="6858000"/>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ECF00C1F-478C-49C7-9F35-62BDF53D0E5C}"/>
              </a:ext>
            </a:extLst>
          </p:cNvPr>
          <p:cNvSpPr/>
          <p:nvPr/>
        </p:nvSpPr>
        <p:spPr>
          <a:xfrm>
            <a:off x="1822322" y="0"/>
            <a:ext cx="6334125" cy="6858000"/>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199BA9C-2C94-4669-91CD-96202EA6F2B1}"/>
              </a:ext>
            </a:extLst>
          </p:cNvPr>
          <p:cNvSpPr/>
          <p:nvPr/>
        </p:nvSpPr>
        <p:spPr>
          <a:xfrm>
            <a:off x="4076700" y="0"/>
            <a:ext cx="914400" cy="9144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ACD7E48D-728A-4025-B367-576C985BC08A}"/>
              </a:ext>
            </a:extLst>
          </p:cNvPr>
          <p:cNvSpPr/>
          <p:nvPr/>
        </p:nvSpPr>
        <p:spPr>
          <a:xfrm>
            <a:off x="1431797" y="0"/>
            <a:ext cx="6334125" cy="68580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08B3533-E7E1-44DD-B144-8CB7BCF0BCD2}"/>
              </a:ext>
            </a:extLst>
          </p:cNvPr>
          <p:cNvSpPr/>
          <p:nvPr/>
        </p:nvSpPr>
        <p:spPr>
          <a:xfrm>
            <a:off x="0" y="0"/>
            <a:ext cx="46005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971D50D-47E3-4EA9-A6E9-711DA1C8D54D}"/>
              </a:ext>
            </a:extLst>
          </p:cNvPr>
          <p:cNvSpPr txBox="1"/>
          <p:nvPr/>
        </p:nvSpPr>
        <p:spPr>
          <a:xfrm>
            <a:off x="109347" y="117475"/>
            <a:ext cx="4378881" cy="13255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400" b="1" dirty="0">
                <a:solidFill>
                  <a:srgbClr val="FFFFFF"/>
                </a:solidFill>
                <a:latin typeface="+mj-lt"/>
                <a:ea typeface="+mj-ea"/>
                <a:cs typeface="+mj-cs"/>
              </a:rPr>
              <a:t>Productivity by Day of the Week</a:t>
            </a:r>
          </a:p>
        </p:txBody>
      </p:sp>
      <p:sp>
        <p:nvSpPr>
          <p:cNvPr id="14" name="Rectangle 13">
            <a:extLst>
              <a:ext uri="{FF2B5EF4-FFF2-40B4-BE49-F238E27FC236}">
                <a16:creationId xmlns:a16="http://schemas.microsoft.com/office/drawing/2014/main" id="{F35F990C-08FA-4384-8CE0-1F3506E63364}"/>
              </a:ext>
            </a:extLst>
          </p:cNvPr>
          <p:cNvSpPr/>
          <p:nvPr/>
        </p:nvSpPr>
        <p:spPr>
          <a:xfrm>
            <a:off x="6400800" y="161925"/>
            <a:ext cx="4286250" cy="2771775"/>
          </a:xfrm>
          <a:prstGeom prst="rect">
            <a:avLst/>
          </a:prstGeom>
          <a:solidFill>
            <a:srgbClr val="FFC457">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4" descr="Chart, bar chart&#10;&#10;Description automatically generated">
            <a:extLst>
              <a:ext uri="{FF2B5EF4-FFF2-40B4-BE49-F238E27FC236}">
                <a16:creationId xmlns:a16="http://schemas.microsoft.com/office/drawing/2014/main" id="{5E36E2A1-F59B-489A-95EC-0BA947C70EC2}"/>
              </a:ext>
            </a:extLst>
          </p:cNvPr>
          <p:cNvPicPr>
            <a:picLocks noChangeAspect="1"/>
          </p:cNvPicPr>
          <p:nvPr/>
        </p:nvPicPr>
        <p:blipFill>
          <a:blip r:embed="rId3"/>
          <a:stretch>
            <a:fillRect/>
          </a:stretch>
        </p:blipFill>
        <p:spPr>
          <a:xfrm>
            <a:off x="6405533" y="117475"/>
            <a:ext cx="4244999" cy="2858489"/>
          </a:xfrm>
          <a:prstGeom prst="rect">
            <a:avLst/>
          </a:prstGeom>
        </p:spPr>
      </p:pic>
      <p:sp>
        <p:nvSpPr>
          <p:cNvPr id="12" name="Rectangle 11">
            <a:extLst>
              <a:ext uri="{FF2B5EF4-FFF2-40B4-BE49-F238E27FC236}">
                <a16:creationId xmlns:a16="http://schemas.microsoft.com/office/drawing/2014/main" id="{AAF225F2-6357-4584-B710-CB5CBB49B746}"/>
              </a:ext>
            </a:extLst>
          </p:cNvPr>
          <p:cNvSpPr/>
          <p:nvPr/>
        </p:nvSpPr>
        <p:spPr>
          <a:xfrm>
            <a:off x="7848600" y="3181350"/>
            <a:ext cx="4286250" cy="2895600"/>
          </a:xfrm>
          <a:prstGeom prst="rect">
            <a:avLst/>
          </a:prstGeom>
          <a:solidFill>
            <a:srgbClr val="F7D37E">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5" descr="Chart, bar chart&#10;&#10;Description automatically generated">
            <a:extLst>
              <a:ext uri="{FF2B5EF4-FFF2-40B4-BE49-F238E27FC236}">
                <a16:creationId xmlns:a16="http://schemas.microsoft.com/office/drawing/2014/main" id="{0A3B58BC-1633-457B-9DA7-829C73BE6D1C}"/>
              </a:ext>
            </a:extLst>
          </p:cNvPr>
          <p:cNvPicPr>
            <a:picLocks noChangeAspect="1"/>
          </p:cNvPicPr>
          <p:nvPr/>
        </p:nvPicPr>
        <p:blipFill>
          <a:blip r:embed="rId4"/>
          <a:stretch>
            <a:fillRect/>
          </a:stretch>
        </p:blipFill>
        <p:spPr>
          <a:xfrm>
            <a:off x="7802988" y="3185729"/>
            <a:ext cx="4362019" cy="2938658"/>
          </a:xfrm>
          <a:prstGeom prst="rect">
            <a:avLst/>
          </a:prstGeom>
        </p:spPr>
      </p:pic>
      <p:sp>
        <p:nvSpPr>
          <p:cNvPr id="10" name="TextBox 9">
            <a:extLst>
              <a:ext uri="{FF2B5EF4-FFF2-40B4-BE49-F238E27FC236}">
                <a16:creationId xmlns:a16="http://schemas.microsoft.com/office/drawing/2014/main" id="{E834C6EB-3B58-42AC-B796-962FB981D7CB}"/>
              </a:ext>
            </a:extLst>
          </p:cNvPr>
          <p:cNvSpPr txBox="1"/>
          <p:nvPr/>
        </p:nvSpPr>
        <p:spPr>
          <a:xfrm>
            <a:off x="190500" y="1419225"/>
            <a:ext cx="4905375" cy="5355312"/>
          </a:xfrm>
          <a:prstGeom prst="rect">
            <a:avLst/>
          </a:prstGeom>
          <a:solidFill>
            <a:schemeClr val="bg1">
              <a:lumMod val="5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solidFill>
                  <a:srgbClr val="FFFFFF"/>
                </a:solidFill>
              </a:rPr>
              <a:t>Probability mass  functions display how hours are distributed throughout the week.</a:t>
            </a:r>
            <a:endParaRPr lang="en-US">
              <a:cs typeface="Calibri" panose="020F0502020204030204"/>
            </a:endParaRPr>
          </a:p>
          <a:p>
            <a:pPr marL="285750" indent="-285750">
              <a:buFont typeface="Arial"/>
              <a:buChar char="•"/>
            </a:pPr>
            <a:endParaRPr lang="en-US" dirty="0">
              <a:solidFill>
                <a:srgbClr val="FFFFFF"/>
              </a:solidFill>
              <a:cs typeface="Calibri"/>
            </a:endParaRPr>
          </a:p>
          <a:p>
            <a:pPr marL="285750" indent="-285750">
              <a:buFont typeface="Arial"/>
              <a:buChar char="•"/>
            </a:pPr>
            <a:r>
              <a:rPr lang="en-US" dirty="0">
                <a:solidFill>
                  <a:srgbClr val="FFFFFF"/>
                </a:solidFill>
                <a:cs typeface="Calibri"/>
              </a:rPr>
              <a:t>The productivity distribution indicates there is a difference in work output based on the day of the week. Overall Monday has the fewest productive hours, while Tuesday has the most. Wednesday – Friday are relative even.</a:t>
            </a:r>
          </a:p>
          <a:p>
            <a:pPr marL="285750" indent="-285750">
              <a:buFont typeface="Arial"/>
              <a:buChar char="•"/>
            </a:pPr>
            <a:endParaRPr lang="en-US" dirty="0">
              <a:solidFill>
                <a:srgbClr val="FFFFFF"/>
              </a:solidFill>
              <a:cs typeface="Calibri"/>
            </a:endParaRPr>
          </a:p>
          <a:p>
            <a:pPr marL="285750" indent="-285750">
              <a:buFont typeface="Arial"/>
              <a:buChar char="•"/>
            </a:pPr>
            <a:r>
              <a:rPr lang="en-US" dirty="0">
                <a:solidFill>
                  <a:srgbClr val="FFFFFF"/>
                </a:solidFill>
                <a:cs typeface="Calibri"/>
              </a:rPr>
              <a:t>The billable hours increase each day through Thursday, and dramatically fall off on Friday which has the highest overhead hours. It's likely the push on Thursday's is so clients can file permits on Friday, before the weekend.</a:t>
            </a:r>
          </a:p>
          <a:p>
            <a:pPr marL="285750" indent="-285750">
              <a:buFont typeface="Arial"/>
              <a:buChar char="•"/>
            </a:pPr>
            <a:endParaRPr lang="en-US" dirty="0">
              <a:solidFill>
                <a:srgbClr val="FFFFFF"/>
              </a:solidFill>
              <a:cs typeface="Calibri"/>
            </a:endParaRPr>
          </a:p>
          <a:p>
            <a:pPr marL="285750" indent="-285750">
              <a:buFont typeface="Arial"/>
              <a:buChar char="•"/>
            </a:pPr>
            <a:r>
              <a:rPr lang="en-US" dirty="0">
                <a:solidFill>
                  <a:srgbClr val="FFFFFF"/>
                </a:solidFill>
                <a:cs typeface="Calibri"/>
              </a:rPr>
              <a:t>Salary employees tend to be more productive on Tuesday's and Wednesdays. While hourly employees are notably more productive on Tuesdays, Thursdays, and Fridays.</a:t>
            </a:r>
          </a:p>
        </p:txBody>
      </p:sp>
      <p:sp>
        <p:nvSpPr>
          <p:cNvPr id="15" name="Rectangle 14">
            <a:extLst>
              <a:ext uri="{FF2B5EF4-FFF2-40B4-BE49-F238E27FC236}">
                <a16:creationId xmlns:a16="http://schemas.microsoft.com/office/drawing/2014/main" id="{9227A744-1ED5-4737-BC65-A4DF571FB17C}"/>
              </a:ext>
            </a:extLst>
          </p:cNvPr>
          <p:cNvSpPr/>
          <p:nvPr/>
        </p:nvSpPr>
        <p:spPr>
          <a:xfrm>
            <a:off x="6962775" y="361950"/>
            <a:ext cx="3629025" cy="2352675"/>
          </a:xfrm>
          <a:prstGeom prst="rect">
            <a:avLst/>
          </a:prstGeom>
          <a:solidFill>
            <a:srgbClr val="FFC457">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9B252B4-73A9-4D1B-9F95-F1432FEB45BA}"/>
              </a:ext>
            </a:extLst>
          </p:cNvPr>
          <p:cNvSpPr/>
          <p:nvPr/>
        </p:nvSpPr>
        <p:spPr>
          <a:xfrm>
            <a:off x="8362950" y="3428999"/>
            <a:ext cx="3724275" cy="2428875"/>
          </a:xfrm>
          <a:prstGeom prst="rect">
            <a:avLst/>
          </a:prstGeom>
          <a:solidFill>
            <a:srgbClr val="F7D37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9918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A picture containing windmill, object, umbrella, clock&#10;&#10;Description automatically generated">
            <a:extLst>
              <a:ext uri="{FF2B5EF4-FFF2-40B4-BE49-F238E27FC236}">
                <a16:creationId xmlns:a16="http://schemas.microsoft.com/office/drawing/2014/main" id="{6EF32C2A-292B-4CA6-85CE-52F49EB399E5}"/>
              </a:ext>
            </a:extLst>
          </p:cNvPr>
          <p:cNvPicPr>
            <a:picLocks noChangeAspect="1"/>
          </p:cNvPicPr>
          <p:nvPr/>
        </p:nvPicPr>
        <p:blipFill rotWithShape="1">
          <a:blip r:embed="rId2"/>
          <a:srcRect l="10650"/>
          <a:stretch/>
        </p:blipFill>
        <p:spPr>
          <a:xfrm>
            <a:off x="20" y="1282"/>
            <a:ext cx="12191980" cy="6856718"/>
          </a:xfrm>
          <a:prstGeom prst="rect">
            <a:avLst/>
          </a:prstGeom>
        </p:spPr>
      </p:pic>
      <p:sp>
        <p:nvSpPr>
          <p:cNvPr id="9" name="Rectangle 8">
            <a:extLst>
              <a:ext uri="{FF2B5EF4-FFF2-40B4-BE49-F238E27FC236}">
                <a16:creationId xmlns:a16="http://schemas.microsoft.com/office/drawing/2014/main" id="{9F8D1CF7-93B7-4B32-9C44-2546CA431593}"/>
              </a:ext>
            </a:extLst>
          </p:cNvPr>
          <p:cNvSpPr/>
          <p:nvPr/>
        </p:nvSpPr>
        <p:spPr>
          <a:xfrm>
            <a:off x="407020" y="379141"/>
            <a:ext cx="11476462" cy="6086706"/>
          </a:xfrm>
          <a:prstGeom prst="rect">
            <a:avLst/>
          </a:prstGeom>
          <a:solidFill>
            <a:srgbClr val="DBE8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52A833A-9087-4198-B163-5E30BD54CEC3}"/>
              </a:ext>
            </a:extLst>
          </p:cNvPr>
          <p:cNvSpPr txBox="1"/>
          <p:nvPr/>
        </p:nvSpPr>
        <p:spPr>
          <a:xfrm>
            <a:off x="932653" y="1368414"/>
            <a:ext cx="6311590" cy="923330"/>
          </a:xfrm>
          <a:prstGeom prst="rect">
            <a:avLst/>
          </a:prstGeom>
          <a:solidFill>
            <a:srgbClr val="FFFFFF">
              <a:alpha val="50000"/>
            </a:srgb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These plots show all employee hours distributed across the year. Each day includes 6 data points representing the 6 salary and 6 hourly employees. The red dots indicate vacation.</a:t>
            </a:r>
            <a:endParaRPr lang="en-US" dirty="0">
              <a:cs typeface="Calibri"/>
            </a:endParaRPr>
          </a:p>
        </p:txBody>
      </p:sp>
      <p:sp>
        <p:nvSpPr>
          <p:cNvPr id="10" name="Rectangle 9">
            <a:extLst>
              <a:ext uri="{FF2B5EF4-FFF2-40B4-BE49-F238E27FC236}">
                <a16:creationId xmlns:a16="http://schemas.microsoft.com/office/drawing/2014/main" id="{FAD06FCF-743B-425D-AA8C-2D27D3ECBE2E}"/>
              </a:ext>
            </a:extLst>
          </p:cNvPr>
          <p:cNvSpPr/>
          <p:nvPr/>
        </p:nvSpPr>
        <p:spPr>
          <a:xfrm>
            <a:off x="7701776" y="379141"/>
            <a:ext cx="4181706" cy="6086706"/>
          </a:xfrm>
          <a:prstGeom prst="rect">
            <a:avLst/>
          </a:prstGeom>
          <a:solidFill>
            <a:srgbClr val="DBE8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Chart, scatter chart&#10;&#10;Description automatically generated">
            <a:extLst>
              <a:ext uri="{FF2B5EF4-FFF2-40B4-BE49-F238E27FC236}">
                <a16:creationId xmlns:a16="http://schemas.microsoft.com/office/drawing/2014/main" id="{79745C20-5729-4F25-9190-C2A30F6D3FC2}"/>
              </a:ext>
            </a:extLst>
          </p:cNvPr>
          <p:cNvPicPr>
            <a:picLocks noChangeAspect="1"/>
          </p:cNvPicPr>
          <p:nvPr/>
        </p:nvPicPr>
        <p:blipFill>
          <a:blip r:embed="rId3"/>
          <a:stretch>
            <a:fillRect/>
          </a:stretch>
        </p:blipFill>
        <p:spPr>
          <a:xfrm>
            <a:off x="7702010" y="3427307"/>
            <a:ext cx="3960541" cy="2688756"/>
          </a:xfrm>
          <a:prstGeom prst="rect">
            <a:avLst/>
          </a:prstGeom>
        </p:spPr>
      </p:pic>
      <p:pic>
        <p:nvPicPr>
          <p:cNvPr id="4" name="Picture 4" descr="Chart, scatter chart&#10;&#10;Description automatically generated">
            <a:extLst>
              <a:ext uri="{FF2B5EF4-FFF2-40B4-BE49-F238E27FC236}">
                <a16:creationId xmlns:a16="http://schemas.microsoft.com/office/drawing/2014/main" id="{C42FE0D6-00B5-4D64-B1E5-B40D81CA9346}"/>
              </a:ext>
            </a:extLst>
          </p:cNvPr>
          <p:cNvPicPr>
            <a:picLocks noChangeAspect="1"/>
          </p:cNvPicPr>
          <p:nvPr/>
        </p:nvPicPr>
        <p:blipFill>
          <a:blip r:embed="rId4"/>
          <a:stretch>
            <a:fillRect/>
          </a:stretch>
        </p:blipFill>
        <p:spPr>
          <a:xfrm>
            <a:off x="7655547" y="571293"/>
            <a:ext cx="4044175" cy="2679269"/>
          </a:xfrm>
          <a:prstGeom prst="rect">
            <a:avLst/>
          </a:prstGeom>
        </p:spPr>
      </p:pic>
      <p:sp>
        <p:nvSpPr>
          <p:cNvPr id="6" name="Title 1">
            <a:extLst>
              <a:ext uri="{FF2B5EF4-FFF2-40B4-BE49-F238E27FC236}">
                <a16:creationId xmlns:a16="http://schemas.microsoft.com/office/drawing/2014/main" id="{50623642-A510-4D12-91C5-EE0D2DD0FB11}"/>
              </a:ext>
            </a:extLst>
          </p:cNvPr>
          <p:cNvSpPr txBox="1">
            <a:spLocks/>
          </p:cNvSpPr>
          <p:nvPr/>
        </p:nvSpPr>
        <p:spPr>
          <a:xfrm>
            <a:off x="403285" y="383569"/>
            <a:ext cx="7291039" cy="656490"/>
          </a:xfrm>
          <a:prstGeom prst="rect">
            <a:avLst/>
          </a:prstGeom>
          <a:solidFill>
            <a:srgbClr val="FFFFFF">
              <a:alpha val="80000"/>
            </a:srgbClr>
          </a:solidFill>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cs typeface="Calibri Light"/>
              </a:rPr>
              <a:t>Time Series: Hours vs Vacation</a:t>
            </a:r>
            <a:endParaRPr lang="en-US" dirty="0"/>
          </a:p>
        </p:txBody>
      </p:sp>
      <p:sp>
        <p:nvSpPr>
          <p:cNvPr id="11" name="TextBox 10">
            <a:extLst>
              <a:ext uri="{FF2B5EF4-FFF2-40B4-BE49-F238E27FC236}">
                <a16:creationId xmlns:a16="http://schemas.microsoft.com/office/drawing/2014/main" id="{915843AD-5882-461F-A552-24CE4AA6F1DF}"/>
              </a:ext>
            </a:extLst>
          </p:cNvPr>
          <p:cNvSpPr txBox="1"/>
          <p:nvPr/>
        </p:nvSpPr>
        <p:spPr>
          <a:xfrm>
            <a:off x="932653" y="2390609"/>
            <a:ext cx="6311590" cy="3693319"/>
          </a:xfrm>
          <a:prstGeom prst="rect">
            <a:avLst/>
          </a:prstGeom>
          <a:solidFill>
            <a:srgbClr val="FFFFFF">
              <a:alpha val="50000"/>
            </a:srgb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Salary hours worked is somewhat randomly distributed. Work hours tend to be clustered around 6 – 10 hours. However there is wide range of variability in work output. This indicates very flexible work hours.</a:t>
            </a:r>
          </a:p>
          <a:p>
            <a:endParaRPr lang="en-US" dirty="0">
              <a:cs typeface="Calibri"/>
            </a:endParaRPr>
          </a:p>
          <a:p>
            <a:r>
              <a:rPr lang="en-US" dirty="0">
                <a:latin typeface="Calibri" panose="020F0502020204030204"/>
                <a:cs typeface="Calibri"/>
              </a:rPr>
              <a:t>Hourly employee hours are clustered more around the 8 hour work day. There are a significant portion of work hours that are less than 8. Shorter work days appear to be more prevalent in the third quarter, likely due to the holiday season. The lack of consistent hours is indicative of a flexible and permissive work environment. The philosophy of flexible work hours appears to apply to both salary and hourly workers</a:t>
            </a:r>
          </a:p>
          <a:p>
            <a:endParaRPr lang="en-US" dirty="0">
              <a:latin typeface="Consolas"/>
              <a:cs typeface="Calibri"/>
            </a:endParaRPr>
          </a:p>
        </p:txBody>
      </p:sp>
      <p:sp>
        <p:nvSpPr>
          <p:cNvPr id="12" name="Rectangle 11">
            <a:extLst>
              <a:ext uri="{FF2B5EF4-FFF2-40B4-BE49-F238E27FC236}">
                <a16:creationId xmlns:a16="http://schemas.microsoft.com/office/drawing/2014/main" id="{4172B346-F813-41CF-AF66-30E102C8130F}"/>
              </a:ext>
            </a:extLst>
          </p:cNvPr>
          <p:cNvSpPr/>
          <p:nvPr/>
        </p:nvSpPr>
        <p:spPr>
          <a:xfrm>
            <a:off x="8182788" y="817291"/>
            <a:ext cx="3395894" cy="2210031"/>
          </a:xfrm>
          <a:prstGeom prst="rect">
            <a:avLst/>
          </a:prstGeom>
          <a:solidFill>
            <a:srgbClr val="DBE8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373BD60-3FBF-4377-A5DA-08709BA28CC5}"/>
              </a:ext>
            </a:extLst>
          </p:cNvPr>
          <p:cNvSpPr/>
          <p:nvPr/>
        </p:nvSpPr>
        <p:spPr>
          <a:xfrm>
            <a:off x="8111351" y="3646216"/>
            <a:ext cx="3424469" cy="2214793"/>
          </a:xfrm>
          <a:prstGeom prst="rect">
            <a:avLst/>
          </a:prstGeom>
          <a:solidFill>
            <a:srgbClr val="DBE8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2932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A picture containing windmill, object, umbrella, clock&#10;&#10;Description automatically generated">
            <a:extLst>
              <a:ext uri="{FF2B5EF4-FFF2-40B4-BE49-F238E27FC236}">
                <a16:creationId xmlns:a16="http://schemas.microsoft.com/office/drawing/2014/main" id="{6EF32C2A-292B-4CA6-85CE-52F49EB399E5}"/>
              </a:ext>
            </a:extLst>
          </p:cNvPr>
          <p:cNvPicPr>
            <a:picLocks noChangeAspect="1"/>
          </p:cNvPicPr>
          <p:nvPr/>
        </p:nvPicPr>
        <p:blipFill rotWithShape="1">
          <a:blip r:embed="rId2"/>
          <a:srcRect l="10650"/>
          <a:stretch/>
        </p:blipFill>
        <p:spPr>
          <a:xfrm>
            <a:off x="20" y="1282"/>
            <a:ext cx="12191980" cy="6856718"/>
          </a:xfrm>
          <a:prstGeom prst="rect">
            <a:avLst/>
          </a:prstGeom>
        </p:spPr>
      </p:pic>
      <p:sp>
        <p:nvSpPr>
          <p:cNvPr id="9" name="Rectangle 8">
            <a:extLst>
              <a:ext uri="{FF2B5EF4-FFF2-40B4-BE49-F238E27FC236}">
                <a16:creationId xmlns:a16="http://schemas.microsoft.com/office/drawing/2014/main" id="{9F8D1CF7-93B7-4B32-9C44-2546CA431593}"/>
              </a:ext>
            </a:extLst>
          </p:cNvPr>
          <p:cNvSpPr/>
          <p:nvPr/>
        </p:nvSpPr>
        <p:spPr>
          <a:xfrm>
            <a:off x="407020" y="386837"/>
            <a:ext cx="11476462" cy="6471555"/>
          </a:xfrm>
          <a:prstGeom prst="rect">
            <a:avLst/>
          </a:prstGeom>
          <a:solidFill>
            <a:srgbClr val="DBE8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AD06FCF-743B-425D-AA8C-2D27D3ECBE2E}"/>
              </a:ext>
            </a:extLst>
          </p:cNvPr>
          <p:cNvSpPr/>
          <p:nvPr/>
        </p:nvSpPr>
        <p:spPr>
          <a:xfrm>
            <a:off x="7701776" y="379141"/>
            <a:ext cx="4181706" cy="6086706"/>
          </a:xfrm>
          <a:prstGeom prst="rect">
            <a:avLst/>
          </a:prstGeom>
          <a:solidFill>
            <a:srgbClr val="DBE8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Chart, scatter chart&#10;&#10;Description automatically generated">
            <a:extLst>
              <a:ext uri="{FF2B5EF4-FFF2-40B4-BE49-F238E27FC236}">
                <a16:creationId xmlns:a16="http://schemas.microsoft.com/office/drawing/2014/main" id="{79745C20-5729-4F25-9190-C2A30F6D3FC2}"/>
              </a:ext>
            </a:extLst>
          </p:cNvPr>
          <p:cNvPicPr>
            <a:picLocks noChangeAspect="1"/>
          </p:cNvPicPr>
          <p:nvPr/>
        </p:nvPicPr>
        <p:blipFill>
          <a:blip r:embed="rId3"/>
          <a:stretch>
            <a:fillRect/>
          </a:stretch>
        </p:blipFill>
        <p:spPr>
          <a:xfrm>
            <a:off x="7702010" y="3427307"/>
            <a:ext cx="3960541" cy="2688756"/>
          </a:xfrm>
          <a:prstGeom prst="rect">
            <a:avLst/>
          </a:prstGeom>
        </p:spPr>
      </p:pic>
      <p:pic>
        <p:nvPicPr>
          <p:cNvPr id="4" name="Picture 4" descr="Chart, scatter chart&#10;&#10;Description automatically generated">
            <a:extLst>
              <a:ext uri="{FF2B5EF4-FFF2-40B4-BE49-F238E27FC236}">
                <a16:creationId xmlns:a16="http://schemas.microsoft.com/office/drawing/2014/main" id="{C42FE0D6-00B5-4D64-B1E5-B40D81CA9346}"/>
              </a:ext>
            </a:extLst>
          </p:cNvPr>
          <p:cNvPicPr>
            <a:picLocks noChangeAspect="1"/>
          </p:cNvPicPr>
          <p:nvPr/>
        </p:nvPicPr>
        <p:blipFill>
          <a:blip r:embed="rId4"/>
          <a:stretch>
            <a:fillRect/>
          </a:stretch>
        </p:blipFill>
        <p:spPr>
          <a:xfrm>
            <a:off x="7655547" y="571293"/>
            <a:ext cx="4044175" cy="2679269"/>
          </a:xfrm>
          <a:prstGeom prst="rect">
            <a:avLst/>
          </a:prstGeom>
        </p:spPr>
      </p:pic>
      <p:sp>
        <p:nvSpPr>
          <p:cNvPr id="6" name="Title 1">
            <a:extLst>
              <a:ext uri="{FF2B5EF4-FFF2-40B4-BE49-F238E27FC236}">
                <a16:creationId xmlns:a16="http://schemas.microsoft.com/office/drawing/2014/main" id="{50623642-A510-4D12-91C5-EE0D2DD0FB11}"/>
              </a:ext>
            </a:extLst>
          </p:cNvPr>
          <p:cNvSpPr txBox="1">
            <a:spLocks/>
          </p:cNvSpPr>
          <p:nvPr/>
        </p:nvSpPr>
        <p:spPr>
          <a:xfrm>
            <a:off x="403285" y="383569"/>
            <a:ext cx="7291039" cy="1204758"/>
          </a:xfrm>
          <a:prstGeom prst="rect">
            <a:avLst/>
          </a:prstGeom>
          <a:solidFill>
            <a:srgbClr val="FFFFFF">
              <a:alpha val="80000"/>
            </a:srgbClr>
          </a:solidFill>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cs typeface="Calibri Light"/>
              </a:rPr>
              <a:t>Time Series:</a:t>
            </a:r>
          </a:p>
          <a:p>
            <a:r>
              <a:rPr lang="en-US" dirty="0">
                <a:cs typeface="Calibri Light"/>
              </a:rPr>
              <a:t>The Vacation Correlation</a:t>
            </a:r>
          </a:p>
        </p:txBody>
      </p:sp>
      <p:sp>
        <p:nvSpPr>
          <p:cNvPr id="11" name="TextBox 10">
            <a:extLst>
              <a:ext uri="{FF2B5EF4-FFF2-40B4-BE49-F238E27FC236}">
                <a16:creationId xmlns:a16="http://schemas.microsoft.com/office/drawing/2014/main" id="{915843AD-5882-461F-A552-24CE4AA6F1DF}"/>
              </a:ext>
            </a:extLst>
          </p:cNvPr>
          <p:cNvSpPr txBox="1"/>
          <p:nvPr/>
        </p:nvSpPr>
        <p:spPr>
          <a:xfrm>
            <a:off x="830433" y="1712243"/>
            <a:ext cx="6311590" cy="923330"/>
          </a:xfrm>
          <a:prstGeom prst="rect">
            <a:avLst/>
          </a:prstGeom>
          <a:solidFill>
            <a:srgbClr val="FFFFFF">
              <a:alpha val="50000"/>
            </a:srgb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There doesn't appear to be strong visible correlation between vacation and productivity. The correlation between vacation and productivity varies by employee.</a:t>
            </a:r>
          </a:p>
        </p:txBody>
      </p:sp>
      <p:sp>
        <p:nvSpPr>
          <p:cNvPr id="5" name="Rectangle 4">
            <a:extLst>
              <a:ext uri="{FF2B5EF4-FFF2-40B4-BE49-F238E27FC236}">
                <a16:creationId xmlns:a16="http://schemas.microsoft.com/office/drawing/2014/main" id="{F8060F42-024A-4038-945F-0149DBC61405}"/>
              </a:ext>
            </a:extLst>
          </p:cNvPr>
          <p:cNvSpPr/>
          <p:nvPr/>
        </p:nvSpPr>
        <p:spPr>
          <a:xfrm>
            <a:off x="1659467" y="2633134"/>
            <a:ext cx="5041514" cy="2901756"/>
          </a:xfrm>
          <a:prstGeom prst="rect">
            <a:avLst/>
          </a:prstGeom>
          <a:solidFill>
            <a:srgbClr val="518AED">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694FDC2-B094-4097-B64C-2A1CB06ADCCB}"/>
              </a:ext>
            </a:extLst>
          </p:cNvPr>
          <p:cNvSpPr txBox="1"/>
          <p:nvPr/>
        </p:nvSpPr>
        <p:spPr>
          <a:xfrm>
            <a:off x="1743461" y="3101171"/>
            <a:ext cx="1981200" cy="2339102"/>
          </a:xfrm>
          <a:prstGeom prst="rect">
            <a:avLst/>
          </a:prstGeom>
          <a:solidFill>
            <a:srgbClr val="FFFFFF">
              <a:alpha val="80000"/>
            </a:srgb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u="sng" dirty="0">
                <a:cs typeface="Calibri"/>
              </a:rPr>
              <a:t>Salary Employees</a:t>
            </a:r>
          </a:p>
          <a:p>
            <a:r>
              <a:rPr lang="en-US" sz="1600" dirty="0">
                <a:latin typeface="Consolas"/>
                <a:cs typeface="Calibri"/>
              </a:rPr>
              <a:t>EMP_1  : -0.33</a:t>
            </a:r>
            <a:endParaRPr lang="en-US" sz="1600" dirty="0">
              <a:latin typeface="Calibri" panose="020F0502020204030204"/>
              <a:cs typeface="Calibri"/>
            </a:endParaRPr>
          </a:p>
          <a:p>
            <a:r>
              <a:rPr lang="en-US" sz="1600" dirty="0">
                <a:latin typeface="Consolas"/>
                <a:cs typeface="Calibri"/>
              </a:rPr>
              <a:t>EMP_2  : -0.27</a:t>
            </a:r>
            <a:endParaRPr lang="en-US" sz="1600" dirty="0">
              <a:latin typeface="Calibri" panose="020F0502020204030204"/>
              <a:cs typeface="Calibri"/>
            </a:endParaRPr>
          </a:p>
          <a:p>
            <a:r>
              <a:rPr lang="en-US" sz="1600" dirty="0">
                <a:latin typeface="Consolas"/>
                <a:cs typeface="Calibri"/>
              </a:rPr>
              <a:t>EMP_6  : -0.09</a:t>
            </a:r>
            <a:endParaRPr lang="en-US" sz="1600" dirty="0">
              <a:latin typeface="Calibri" panose="020F0502020204030204"/>
              <a:cs typeface="Calibri"/>
            </a:endParaRPr>
          </a:p>
          <a:p>
            <a:r>
              <a:rPr lang="en-US" sz="1600" dirty="0">
                <a:latin typeface="Consolas"/>
                <a:cs typeface="Calibri"/>
              </a:rPr>
              <a:t>EMP_8  : -0.34</a:t>
            </a:r>
            <a:endParaRPr lang="en-US" sz="1600" dirty="0">
              <a:latin typeface="Calibri" panose="020F0502020204030204"/>
              <a:cs typeface="Calibri"/>
            </a:endParaRPr>
          </a:p>
          <a:p>
            <a:r>
              <a:rPr lang="en-US" sz="1600" dirty="0">
                <a:latin typeface="Consolas"/>
                <a:cs typeface="Calibri"/>
              </a:rPr>
              <a:t>EMP_11 : -0.28</a:t>
            </a:r>
            <a:endParaRPr lang="en-US" sz="1600" dirty="0">
              <a:ea typeface="+mn-lt"/>
              <a:cs typeface="+mn-lt"/>
            </a:endParaRPr>
          </a:p>
          <a:p>
            <a:r>
              <a:rPr lang="en-US" sz="1600" dirty="0">
                <a:latin typeface="Consolas"/>
                <a:cs typeface="Calibri"/>
              </a:rPr>
              <a:t>EMP_12 : -0.18</a:t>
            </a:r>
          </a:p>
          <a:p>
            <a:r>
              <a:rPr lang="en-US" sz="1600" dirty="0">
                <a:latin typeface="Consolas"/>
                <a:cs typeface="Calibri"/>
              </a:rPr>
              <a:t>==============</a:t>
            </a:r>
          </a:p>
          <a:p>
            <a:r>
              <a:rPr lang="en-US" sz="1600" dirty="0">
                <a:latin typeface="Consolas"/>
                <a:cs typeface="Calibri"/>
              </a:rPr>
              <a:t>Mean   : -0.25</a:t>
            </a:r>
          </a:p>
        </p:txBody>
      </p:sp>
      <p:sp>
        <p:nvSpPr>
          <p:cNvPr id="14" name="TextBox 13">
            <a:extLst>
              <a:ext uri="{FF2B5EF4-FFF2-40B4-BE49-F238E27FC236}">
                <a16:creationId xmlns:a16="http://schemas.microsoft.com/office/drawing/2014/main" id="{24A28861-3AA2-48C9-AC4D-B10878955716}"/>
              </a:ext>
            </a:extLst>
          </p:cNvPr>
          <p:cNvSpPr txBox="1"/>
          <p:nvPr/>
        </p:nvSpPr>
        <p:spPr>
          <a:xfrm>
            <a:off x="4555673" y="3103798"/>
            <a:ext cx="2064834" cy="2308324"/>
          </a:xfrm>
          <a:prstGeom prst="rect">
            <a:avLst/>
          </a:prstGeom>
          <a:solidFill>
            <a:srgbClr val="FFFFFF">
              <a:alpha val="80000"/>
            </a:srgb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u="sng" dirty="0">
                <a:ea typeface="+mn-lt"/>
                <a:cs typeface="+mn-lt"/>
              </a:rPr>
              <a:t>Hourly Employees</a:t>
            </a:r>
            <a:endParaRPr lang="en-US" sz="1600" dirty="0">
              <a:ea typeface="+mn-lt"/>
              <a:cs typeface="+mn-lt"/>
            </a:endParaRPr>
          </a:p>
          <a:p>
            <a:r>
              <a:rPr lang="en-US" sz="1600" dirty="0">
                <a:latin typeface="Consolas"/>
                <a:cs typeface="Calibri"/>
              </a:rPr>
              <a:t>EMP_3 : -0.29</a:t>
            </a:r>
            <a:endParaRPr lang="en-US" sz="1600" dirty="0">
              <a:latin typeface="Calibri" panose="020F0502020204030204"/>
              <a:cs typeface="Calibri"/>
            </a:endParaRPr>
          </a:p>
          <a:p>
            <a:r>
              <a:rPr lang="en-US" sz="1600" dirty="0">
                <a:latin typeface="Consolas"/>
                <a:cs typeface="Calibri"/>
              </a:rPr>
              <a:t>EMP_4 : -0.13
EMP_5 : -0.11
EMP_7 : -0.28
EMP_9 : -0.04</a:t>
            </a:r>
            <a:endParaRPr lang="en-US" sz="1600" dirty="0">
              <a:latin typeface="Calibri" panose="020F0502020204030204"/>
              <a:cs typeface="Calibri"/>
            </a:endParaRPr>
          </a:p>
          <a:p>
            <a:r>
              <a:rPr lang="en-US" sz="1600" dirty="0">
                <a:latin typeface="Consolas"/>
                <a:cs typeface="Calibri"/>
              </a:rPr>
              <a:t>EMP_10 :   nan
==============</a:t>
            </a:r>
            <a:endParaRPr lang="en-US" sz="1600" dirty="0">
              <a:ea typeface="+mn-lt"/>
              <a:cs typeface="+mn-lt"/>
            </a:endParaRPr>
          </a:p>
          <a:p>
            <a:r>
              <a:rPr lang="en-US" sz="1600" dirty="0">
                <a:latin typeface="Consolas"/>
                <a:cs typeface="Calibri"/>
              </a:rPr>
              <a:t>Mean : -0.17</a:t>
            </a:r>
            <a:endParaRPr lang="en-US" sz="1600"/>
          </a:p>
        </p:txBody>
      </p:sp>
      <p:sp>
        <p:nvSpPr>
          <p:cNvPr id="15" name="TextBox 14">
            <a:extLst>
              <a:ext uri="{FF2B5EF4-FFF2-40B4-BE49-F238E27FC236}">
                <a16:creationId xmlns:a16="http://schemas.microsoft.com/office/drawing/2014/main" id="{B5C9E3DD-E841-470E-A676-D61FB869F92E}"/>
              </a:ext>
            </a:extLst>
          </p:cNvPr>
          <p:cNvSpPr txBox="1"/>
          <p:nvPr/>
        </p:nvSpPr>
        <p:spPr>
          <a:xfrm>
            <a:off x="722675" y="5537637"/>
            <a:ext cx="6311590" cy="1200329"/>
          </a:xfrm>
          <a:prstGeom prst="rect">
            <a:avLst/>
          </a:prstGeom>
          <a:solidFill>
            <a:srgbClr val="FFFFFF">
              <a:alpha val="50000"/>
            </a:srgb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Using a time series to correlate productivity with vacation does not appear to be a good method to capture the relationship between the two. There is a .07 mean correlation difference indicating unlimited vacation may have an effect on productivity </a:t>
            </a:r>
          </a:p>
        </p:txBody>
      </p:sp>
      <p:sp>
        <p:nvSpPr>
          <p:cNvPr id="16" name="TextBox 15">
            <a:extLst>
              <a:ext uri="{FF2B5EF4-FFF2-40B4-BE49-F238E27FC236}">
                <a16:creationId xmlns:a16="http://schemas.microsoft.com/office/drawing/2014/main" id="{AE6393FA-5CAF-4FD9-B652-4820AFFFBC3B}"/>
              </a:ext>
            </a:extLst>
          </p:cNvPr>
          <p:cNvSpPr txBox="1"/>
          <p:nvPr/>
        </p:nvSpPr>
        <p:spPr>
          <a:xfrm>
            <a:off x="2439100" y="2689757"/>
            <a:ext cx="3094256" cy="369332"/>
          </a:xfrm>
          <a:prstGeom prst="rect">
            <a:avLst/>
          </a:prstGeom>
          <a:solidFill>
            <a:srgbClr val="FFFFFF">
              <a:alpha val="80000"/>
            </a:srgb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Correlation: Hours vs Vacation</a:t>
            </a:r>
            <a:endParaRPr lang="en-US" dirty="0"/>
          </a:p>
        </p:txBody>
      </p:sp>
      <p:sp>
        <p:nvSpPr>
          <p:cNvPr id="2" name="Rectangle 1">
            <a:extLst>
              <a:ext uri="{FF2B5EF4-FFF2-40B4-BE49-F238E27FC236}">
                <a16:creationId xmlns:a16="http://schemas.microsoft.com/office/drawing/2014/main" id="{6A348F6B-3953-4517-B49C-AC9F8798C692}"/>
              </a:ext>
            </a:extLst>
          </p:cNvPr>
          <p:cNvSpPr/>
          <p:nvPr/>
        </p:nvSpPr>
        <p:spPr>
          <a:xfrm>
            <a:off x="8182788" y="807766"/>
            <a:ext cx="3395894" cy="2210031"/>
          </a:xfrm>
          <a:prstGeom prst="rect">
            <a:avLst/>
          </a:prstGeom>
          <a:solidFill>
            <a:srgbClr val="DBE8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93461F5-88DC-4675-9526-490DAD2012FB}"/>
              </a:ext>
            </a:extLst>
          </p:cNvPr>
          <p:cNvSpPr/>
          <p:nvPr/>
        </p:nvSpPr>
        <p:spPr>
          <a:xfrm>
            <a:off x="8111351" y="3646216"/>
            <a:ext cx="3424469" cy="2214793"/>
          </a:xfrm>
          <a:prstGeom prst="rect">
            <a:avLst/>
          </a:prstGeom>
          <a:solidFill>
            <a:srgbClr val="DBE8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1066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 view of a city&#10;&#10;Description automatically generated">
            <a:extLst>
              <a:ext uri="{FF2B5EF4-FFF2-40B4-BE49-F238E27FC236}">
                <a16:creationId xmlns:a16="http://schemas.microsoft.com/office/drawing/2014/main" id="{C998C51A-989A-43B3-8E14-BFE41546522C}"/>
              </a:ext>
            </a:extLst>
          </p:cNvPr>
          <p:cNvPicPr>
            <a:picLocks noChangeAspect="1"/>
          </p:cNvPicPr>
          <p:nvPr/>
        </p:nvPicPr>
        <p:blipFill>
          <a:blip r:embed="rId2"/>
          <a:stretch>
            <a:fillRect/>
          </a:stretch>
        </p:blipFill>
        <p:spPr>
          <a:xfrm>
            <a:off x="-1539" y="2622"/>
            <a:ext cx="12195078" cy="6852754"/>
          </a:xfrm>
          <a:prstGeom prst="rect">
            <a:avLst/>
          </a:prstGeom>
        </p:spPr>
      </p:pic>
      <p:sp>
        <p:nvSpPr>
          <p:cNvPr id="4" name="Rectangle 3">
            <a:extLst>
              <a:ext uri="{FF2B5EF4-FFF2-40B4-BE49-F238E27FC236}">
                <a16:creationId xmlns:a16="http://schemas.microsoft.com/office/drawing/2014/main" id="{9C828A12-A92C-4E74-A4CD-2978FE1ADBBC}"/>
              </a:ext>
            </a:extLst>
          </p:cNvPr>
          <p:cNvSpPr/>
          <p:nvPr/>
        </p:nvSpPr>
        <p:spPr>
          <a:xfrm>
            <a:off x="-3080" y="769"/>
            <a:ext cx="12191999" cy="6857999"/>
          </a:xfrm>
          <a:prstGeom prst="rect">
            <a:avLst/>
          </a:prstGeom>
          <a:solidFill>
            <a:srgbClr val="E3E2A3">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57B425B-B826-4A1E-9970-C2E634912A0B}"/>
              </a:ext>
            </a:extLst>
          </p:cNvPr>
          <p:cNvSpPr/>
          <p:nvPr/>
        </p:nvSpPr>
        <p:spPr>
          <a:xfrm>
            <a:off x="-3080" y="769"/>
            <a:ext cx="11922606" cy="6619393"/>
          </a:xfrm>
          <a:prstGeom prst="rect">
            <a:avLst/>
          </a:prstGeom>
          <a:solidFill>
            <a:srgbClr val="E3E2A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B2C908F-1F53-4C8A-A730-79901DDB5671}"/>
              </a:ext>
            </a:extLst>
          </p:cNvPr>
          <p:cNvSpPr/>
          <p:nvPr/>
        </p:nvSpPr>
        <p:spPr>
          <a:xfrm>
            <a:off x="-3080" y="-30019"/>
            <a:ext cx="11422303" cy="6342303"/>
          </a:xfrm>
          <a:prstGeom prst="rect">
            <a:avLst/>
          </a:prstGeom>
          <a:solidFill>
            <a:srgbClr val="E3E2A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82C3EEA-C8E7-4B57-8B55-2C7B507D9756}"/>
              </a:ext>
            </a:extLst>
          </p:cNvPr>
          <p:cNvSpPr/>
          <p:nvPr/>
        </p:nvSpPr>
        <p:spPr>
          <a:xfrm>
            <a:off x="-3080" y="768"/>
            <a:ext cx="10760364" cy="5972849"/>
          </a:xfrm>
          <a:prstGeom prst="rect">
            <a:avLst/>
          </a:prstGeom>
          <a:solidFill>
            <a:srgbClr val="E3E2A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0F13E01-EECD-4460-BC4A-15172602AED8}"/>
              </a:ext>
            </a:extLst>
          </p:cNvPr>
          <p:cNvSpPr/>
          <p:nvPr/>
        </p:nvSpPr>
        <p:spPr>
          <a:xfrm>
            <a:off x="-3081" y="23858"/>
            <a:ext cx="9667395" cy="5364789"/>
          </a:xfrm>
          <a:prstGeom prst="rect">
            <a:avLst/>
          </a:prstGeom>
          <a:solidFill>
            <a:srgbClr val="E3E2A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BF05FA8-57DF-48D1-BA6D-F2CF2221CCD1}"/>
              </a:ext>
            </a:extLst>
          </p:cNvPr>
          <p:cNvSpPr/>
          <p:nvPr/>
        </p:nvSpPr>
        <p:spPr>
          <a:xfrm>
            <a:off x="43100" y="767"/>
            <a:ext cx="8743760" cy="4849093"/>
          </a:xfrm>
          <a:prstGeom prst="rect">
            <a:avLst/>
          </a:prstGeom>
          <a:solidFill>
            <a:srgbClr val="E3E2A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52A833A-9087-4198-B163-5E30BD54CEC3}"/>
              </a:ext>
            </a:extLst>
          </p:cNvPr>
          <p:cNvSpPr txBox="1"/>
          <p:nvPr/>
        </p:nvSpPr>
        <p:spPr>
          <a:xfrm>
            <a:off x="5961276" y="1420064"/>
            <a:ext cx="5952836" cy="2031325"/>
          </a:xfrm>
          <a:prstGeom prst="rect">
            <a:avLst/>
          </a:prstGeom>
          <a:solidFill>
            <a:srgbClr val="FFFFFF">
              <a:alpha val="80000"/>
            </a:srgb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To better capture the relationship between productivity and vacation, each employees hours were summed for each quarter of the year.</a:t>
            </a:r>
          </a:p>
          <a:p>
            <a:r>
              <a:rPr lang="en-US" dirty="0">
                <a:cs typeface="Calibri"/>
              </a:rPr>
              <a:t>This graph portrays employee quarterly productivity vs quarterly vacation. Since each employee is more likely to take some time off during any given quarter, the relationship between productive and hours becomes clearer.</a:t>
            </a:r>
            <a:endParaRPr lang="en-US" dirty="0"/>
          </a:p>
        </p:txBody>
      </p:sp>
      <p:sp>
        <p:nvSpPr>
          <p:cNvPr id="14" name="Title 1">
            <a:extLst>
              <a:ext uri="{FF2B5EF4-FFF2-40B4-BE49-F238E27FC236}">
                <a16:creationId xmlns:a16="http://schemas.microsoft.com/office/drawing/2014/main" id="{F1D01031-52BA-4DA1-906B-6F7CF4C923CD}"/>
              </a:ext>
            </a:extLst>
          </p:cNvPr>
          <p:cNvSpPr txBox="1">
            <a:spLocks/>
          </p:cNvSpPr>
          <p:nvPr/>
        </p:nvSpPr>
        <p:spPr>
          <a:xfrm>
            <a:off x="192484" y="2036685"/>
            <a:ext cx="5382191" cy="3750671"/>
          </a:xfrm>
          <a:prstGeom prst="rect">
            <a:avLst/>
          </a:prstGeom>
          <a:solidFill>
            <a:srgbClr val="FFFFFF">
              <a:alpha val="80000"/>
            </a:srgbClr>
          </a:solidFill>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pic>
        <p:nvPicPr>
          <p:cNvPr id="5" name="Picture 5" descr="A screen shot of a computer&#10;&#10;Description automatically generated">
            <a:extLst>
              <a:ext uri="{FF2B5EF4-FFF2-40B4-BE49-F238E27FC236}">
                <a16:creationId xmlns:a16="http://schemas.microsoft.com/office/drawing/2014/main" id="{9962357A-FCED-4362-B805-D90012E0FD78}"/>
              </a:ext>
            </a:extLst>
          </p:cNvPr>
          <p:cNvPicPr>
            <a:picLocks noChangeAspect="1"/>
          </p:cNvPicPr>
          <p:nvPr/>
        </p:nvPicPr>
        <p:blipFill>
          <a:blip r:embed="rId3"/>
          <a:stretch>
            <a:fillRect/>
          </a:stretch>
        </p:blipFill>
        <p:spPr>
          <a:xfrm>
            <a:off x="195865" y="2008559"/>
            <a:ext cx="5329381" cy="3807708"/>
          </a:xfrm>
          <a:prstGeom prst="rect">
            <a:avLst/>
          </a:prstGeom>
        </p:spPr>
      </p:pic>
      <p:sp>
        <p:nvSpPr>
          <p:cNvPr id="13" name="Title 1">
            <a:extLst>
              <a:ext uri="{FF2B5EF4-FFF2-40B4-BE49-F238E27FC236}">
                <a16:creationId xmlns:a16="http://schemas.microsoft.com/office/drawing/2014/main" id="{E567EB84-C86C-44CE-A529-CE32D1E31C14}"/>
              </a:ext>
            </a:extLst>
          </p:cNvPr>
          <p:cNvSpPr txBox="1">
            <a:spLocks/>
          </p:cNvSpPr>
          <p:nvPr/>
        </p:nvSpPr>
        <p:spPr>
          <a:xfrm>
            <a:off x="87709" y="106478"/>
            <a:ext cx="7291039" cy="1226065"/>
          </a:xfrm>
          <a:prstGeom prst="rect">
            <a:avLst/>
          </a:prstGeom>
          <a:solidFill>
            <a:srgbClr val="FFFFFF">
              <a:alpha val="80000"/>
            </a:srgbClr>
          </a:solidFill>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cs typeface="Calibri Light"/>
              </a:rPr>
              <a:t>Regression: </a:t>
            </a:r>
            <a:endParaRPr lang="en-US"/>
          </a:p>
          <a:p>
            <a:r>
              <a:rPr lang="en-US" dirty="0">
                <a:cs typeface="Calibri Light"/>
              </a:rPr>
              <a:t>Quarterly Hours vs Vacation</a:t>
            </a:r>
            <a:endParaRPr lang="en-US" dirty="0"/>
          </a:p>
        </p:txBody>
      </p:sp>
      <p:sp>
        <p:nvSpPr>
          <p:cNvPr id="18" name="TextBox 17">
            <a:extLst>
              <a:ext uri="{FF2B5EF4-FFF2-40B4-BE49-F238E27FC236}">
                <a16:creationId xmlns:a16="http://schemas.microsoft.com/office/drawing/2014/main" id="{92FA7EA0-A7FF-45E7-B8BD-E668A5DC7154}"/>
              </a:ext>
            </a:extLst>
          </p:cNvPr>
          <p:cNvSpPr txBox="1"/>
          <p:nvPr/>
        </p:nvSpPr>
        <p:spPr>
          <a:xfrm>
            <a:off x="5961276" y="3629863"/>
            <a:ext cx="2942936" cy="2862322"/>
          </a:xfrm>
          <a:prstGeom prst="rect">
            <a:avLst/>
          </a:prstGeom>
          <a:solidFill>
            <a:srgbClr val="FFFFFF">
              <a:alpha val="80000"/>
            </a:srgb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bg1"/>
                </a:solidFill>
                <a:highlight>
                  <a:srgbClr val="000000"/>
                </a:highlight>
                <a:cs typeface="Calibri"/>
              </a:rPr>
              <a:t>Salary</a:t>
            </a:r>
          </a:p>
          <a:p>
            <a:r>
              <a:rPr lang="en-US" u="sng" dirty="0">
                <a:cs typeface="Calibri"/>
              </a:rPr>
              <a:t>Total Hours</a:t>
            </a:r>
            <a:endParaRPr lang="en-US" dirty="0">
              <a:cs typeface="Calibri"/>
            </a:endParaRPr>
          </a:p>
          <a:p>
            <a:r>
              <a:rPr lang="en-US" dirty="0">
                <a:latin typeface="Calibri"/>
                <a:cs typeface="Calibri"/>
              </a:rPr>
              <a:t>Productive: 11132.5</a:t>
            </a:r>
            <a:br>
              <a:rPr lang="en-US" dirty="0">
                <a:latin typeface="Calibri"/>
                <a:cs typeface="Calibri"/>
              </a:rPr>
            </a:br>
            <a:r>
              <a:rPr lang="en-US" dirty="0">
                <a:latin typeface="Calibri"/>
                <a:cs typeface="Calibri"/>
              </a:rPr>
              <a:t>Vacation:     774.5</a:t>
            </a:r>
            <a:br>
              <a:rPr lang="en-US" dirty="0">
                <a:latin typeface="Calibri"/>
                <a:cs typeface="Calibri"/>
              </a:rPr>
            </a:br>
            <a:endParaRPr lang="en-US" dirty="0">
              <a:latin typeface="Calibri"/>
              <a:cs typeface="Calibri"/>
            </a:endParaRPr>
          </a:p>
          <a:p>
            <a:r>
              <a:rPr lang="en-US" u="sng" dirty="0">
                <a:latin typeface="Calibri"/>
                <a:cs typeface="Calibri"/>
              </a:rPr>
              <a:t>Mean Hours</a:t>
            </a:r>
            <a:endParaRPr lang="en-US" u="sng" dirty="0"/>
          </a:p>
          <a:p>
            <a:r>
              <a:rPr lang="en-US" dirty="0">
                <a:latin typeface="Calibri"/>
                <a:cs typeface="Calibri"/>
              </a:rPr>
              <a:t>Productive: 1855.42</a:t>
            </a:r>
            <a:br>
              <a:rPr lang="en-US" dirty="0">
                <a:latin typeface="Calibri"/>
                <a:cs typeface="Calibri"/>
              </a:rPr>
            </a:br>
            <a:r>
              <a:rPr lang="en-US" dirty="0">
                <a:latin typeface="Calibri"/>
                <a:cs typeface="Calibri"/>
              </a:rPr>
              <a:t>Vacation:     129.08</a:t>
            </a:r>
          </a:p>
          <a:p>
            <a:endParaRPr lang="en-US" dirty="0">
              <a:ea typeface="+mn-lt"/>
              <a:cs typeface="+mn-lt"/>
            </a:endParaRPr>
          </a:p>
          <a:p>
            <a:r>
              <a:rPr lang="en-US" dirty="0">
                <a:ea typeface="+mn-lt"/>
                <a:cs typeface="+mn-lt"/>
              </a:rPr>
              <a:t>Correlation: -0.66</a:t>
            </a:r>
            <a:endParaRPr lang="en-US" dirty="0">
              <a:cs typeface="Calibri"/>
            </a:endParaRPr>
          </a:p>
        </p:txBody>
      </p:sp>
      <p:sp>
        <p:nvSpPr>
          <p:cNvPr id="19" name="TextBox 18">
            <a:extLst>
              <a:ext uri="{FF2B5EF4-FFF2-40B4-BE49-F238E27FC236}">
                <a16:creationId xmlns:a16="http://schemas.microsoft.com/office/drawing/2014/main" id="{55E4F8B0-1B35-4666-B140-B085D37C8E70}"/>
              </a:ext>
            </a:extLst>
          </p:cNvPr>
          <p:cNvSpPr txBox="1"/>
          <p:nvPr/>
        </p:nvSpPr>
        <p:spPr>
          <a:xfrm>
            <a:off x="9037851" y="3629863"/>
            <a:ext cx="2876261" cy="2862322"/>
          </a:xfrm>
          <a:prstGeom prst="rect">
            <a:avLst/>
          </a:prstGeom>
          <a:solidFill>
            <a:srgbClr val="FFFFFF">
              <a:alpha val="80000"/>
            </a:srgb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bg1"/>
                </a:solidFill>
                <a:highlight>
                  <a:srgbClr val="000000"/>
                </a:highlight>
                <a:cs typeface="Calibri"/>
              </a:rPr>
              <a:t>Hourly</a:t>
            </a:r>
          </a:p>
          <a:p>
            <a:r>
              <a:rPr lang="en-US" u="sng" dirty="0">
                <a:cs typeface="Calibri"/>
              </a:rPr>
              <a:t>Total Hours</a:t>
            </a:r>
            <a:endParaRPr lang="en-US" dirty="0">
              <a:cs typeface="Calibri"/>
            </a:endParaRPr>
          </a:p>
          <a:p>
            <a:r>
              <a:rPr lang="en-US" dirty="0">
                <a:latin typeface="Calibri"/>
                <a:cs typeface="Calibri"/>
              </a:rPr>
              <a:t>Productive: 6999.9</a:t>
            </a:r>
            <a:br>
              <a:rPr lang="en-US" dirty="0">
                <a:latin typeface="Calibri"/>
                <a:cs typeface="Calibri"/>
              </a:rPr>
            </a:br>
            <a:r>
              <a:rPr lang="en-US" dirty="0">
                <a:latin typeface="Calibri"/>
                <a:cs typeface="Calibri"/>
              </a:rPr>
              <a:t>Vacation:     418.3</a:t>
            </a:r>
          </a:p>
          <a:p>
            <a:endParaRPr lang="en-US" dirty="0">
              <a:latin typeface="Calibri"/>
              <a:cs typeface="Calibri"/>
            </a:endParaRPr>
          </a:p>
          <a:p>
            <a:r>
              <a:rPr lang="en-US" u="sng" dirty="0">
                <a:latin typeface="Calibri"/>
                <a:cs typeface="Calibri"/>
              </a:rPr>
              <a:t>Mean Hours</a:t>
            </a:r>
            <a:endParaRPr lang="en-US" u="sng" dirty="0"/>
          </a:p>
          <a:p>
            <a:r>
              <a:rPr lang="en-US" dirty="0">
                <a:latin typeface="Calibri"/>
                <a:cs typeface="Calibri"/>
              </a:rPr>
              <a:t>Productive: 1166.66</a:t>
            </a:r>
            <a:br>
              <a:rPr lang="en-US" dirty="0">
                <a:latin typeface="Calibri"/>
                <a:cs typeface="Calibri"/>
              </a:rPr>
            </a:br>
            <a:r>
              <a:rPr lang="en-US" dirty="0">
                <a:latin typeface="Calibri"/>
                <a:cs typeface="Calibri"/>
              </a:rPr>
              <a:t>Vacation:     69.72</a:t>
            </a:r>
          </a:p>
          <a:p>
            <a:endParaRPr lang="en-US" dirty="0">
              <a:cs typeface="Calibri"/>
            </a:endParaRPr>
          </a:p>
          <a:p>
            <a:r>
              <a:rPr lang="en-US" dirty="0">
                <a:ea typeface="+mn-lt"/>
                <a:cs typeface="+mn-lt"/>
              </a:rPr>
              <a:t>Correlation: 0.60</a:t>
            </a:r>
            <a:endParaRPr lang="en-US" dirty="0">
              <a:cs typeface="Calibri"/>
            </a:endParaRPr>
          </a:p>
        </p:txBody>
      </p:sp>
      <p:sp>
        <p:nvSpPr>
          <p:cNvPr id="15" name="Title 1">
            <a:extLst>
              <a:ext uri="{FF2B5EF4-FFF2-40B4-BE49-F238E27FC236}">
                <a16:creationId xmlns:a16="http://schemas.microsoft.com/office/drawing/2014/main" id="{C6BF8714-EF7F-46C5-BAF9-2CF30931B5ED}"/>
              </a:ext>
            </a:extLst>
          </p:cNvPr>
          <p:cNvSpPr txBox="1">
            <a:spLocks/>
          </p:cNvSpPr>
          <p:nvPr/>
        </p:nvSpPr>
        <p:spPr>
          <a:xfrm>
            <a:off x="849708" y="2303385"/>
            <a:ext cx="4582091" cy="3007721"/>
          </a:xfrm>
          <a:prstGeom prst="rect">
            <a:avLst/>
          </a:prstGeom>
          <a:solidFill>
            <a:srgbClr val="FFFF94">
              <a:alpha val="20000"/>
            </a:srgbClr>
          </a:solidFill>
          <a:ln>
            <a:noFill/>
          </a:ln>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Tree>
    <p:extLst>
      <p:ext uri="{BB962C8B-B14F-4D97-AF65-F5344CB8AC3E}">
        <p14:creationId xmlns:p14="http://schemas.microsoft.com/office/powerpoint/2010/main" val="1264285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 view of a city&#10;&#10;Description automatically generated">
            <a:extLst>
              <a:ext uri="{FF2B5EF4-FFF2-40B4-BE49-F238E27FC236}">
                <a16:creationId xmlns:a16="http://schemas.microsoft.com/office/drawing/2014/main" id="{C998C51A-989A-43B3-8E14-BFE41546522C}"/>
              </a:ext>
            </a:extLst>
          </p:cNvPr>
          <p:cNvPicPr>
            <a:picLocks noChangeAspect="1"/>
          </p:cNvPicPr>
          <p:nvPr/>
        </p:nvPicPr>
        <p:blipFill>
          <a:blip r:embed="rId2"/>
          <a:stretch>
            <a:fillRect/>
          </a:stretch>
        </p:blipFill>
        <p:spPr>
          <a:xfrm>
            <a:off x="-1539" y="2622"/>
            <a:ext cx="12195078" cy="6852754"/>
          </a:xfrm>
          <a:prstGeom prst="rect">
            <a:avLst/>
          </a:prstGeom>
        </p:spPr>
      </p:pic>
      <p:sp>
        <p:nvSpPr>
          <p:cNvPr id="4" name="Rectangle 3">
            <a:extLst>
              <a:ext uri="{FF2B5EF4-FFF2-40B4-BE49-F238E27FC236}">
                <a16:creationId xmlns:a16="http://schemas.microsoft.com/office/drawing/2014/main" id="{9C828A12-A92C-4E74-A4CD-2978FE1ADBBC}"/>
              </a:ext>
            </a:extLst>
          </p:cNvPr>
          <p:cNvSpPr/>
          <p:nvPr/>
        </p:nvSpPr>
        <p:spPr>
          <a:xfrm>
            <a:off x="-3080" y="769"/>
            <a:ext cx="12191999" cy="6857999"/>
          </a:xfrm>
          <a:prstGeom prst="rect">
            <a:avLst/>
          </a:prstGeom>
          <a:solidFill>
            <a:srgbClr val="E3E2A3">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57B425B-B826-4A1E-9970-C2E634912A0B}"/>
              </a:ext>
            </a:extLst>
          </p:cNvPr>
          <p:cNvSpPr/>
          <p:nvPr/>
        </p:nvSpPr>
        <p:spPr>
          <a:xfrm>
            <a:off x="-3080" y="769"/>
            <a:ext cx="11922606" cy="6619393"/>
          </a:xfrm>
          <a:prstGeom prst="rect">
            <a:avLst/>
          </a:prstGeom>
          <a:solidFill>
            <a:srgbClr val="E3E2A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B2C908F-1F53-4C8A-A730-79901DDB5671}"/>
              </a:ext>
            </a:extLst>
          </p:cNvPr>
          <p:cNvSpPr/>
          <p:nvPr/>
        </p:nvSpPr>
        <p:spPr>
          <a:xfrm>
            <a:off x="-3080" y="-30019"/>
            <a:ext cx="11422303" cy="6342303"/>
          </a:xfrm>
          <a:prstGeom prst="rect">
            <a:avLst/>
          </a:prstGeom>
          <a:solidFill>
            <a:srgbClr val="E3E2A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82C3EEA-C8E7-4B57-8B55-2C7B507D9756}"/>
              </a:ext>
            </a:extLst>
          </p:cNvPr>
          <p:cNvSpPr/>
          <p:nvPr/>
        </p:nvSpPr>
        <p:spPr>
          <a:xfrm>
            <a:off x="-3080" y="768"/>
            <a:ext cx="10760364" cy="5972849"/>
          </a:xfrm>
          <a:prstGeom prst="rect">
            <a:avLst/>
          </a:prstGeom>
          <a:solidFill>
            <a:srgbClr val="E3E2A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0F13E01-EECD-4460-BC4A-15172602AED8}"/>
              </a:ext>
            </a:extLst>
          </p:cNvPr>
          <p:cNvSpPr/>
          <p:nvPr/>
        </p:nvSpPr>
        <p:spPr>
          <a:xfrm>
            <a:off x="-3081" y="109583"/>
            <a:ext cx="9667395" cy="5364789"/>
          </a:xfrm>
          <a:prstGeom prst="rect">
            <a:avLst/>
          </a:prstGeom>
          <a:solidFill>
            <a:srgbClr val="E3E2A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BF05FA8-57DF-48D1-BA6D-F2CF2221CCD1}"/>
              </a:ext>
            </a:extLst>
          </p:cNvPr>
          <p:cNvSpPr/>
          <p:nvPr/>
        </p:nvSpPr>
        <p:spPr>
          <a:xfrm>
            <a:off x="43100" y="767"/>
            <a:ext cx="8743760" cy="4849093"/>
          </a:xfrm>
          <a:prstGeom prst="rect">
            <a:avLst/>
          </a:prstGeom>
          <a:solidFill>
            <a:srgbClr val="E3E2A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52A833A-9087-4198-B163-5E30BD54CEC3}"/>
              </a:ext>
            </a:extLst>
          </p:cNvPr>
          <p:cNvSpPr txBox="1"/>
          <p:nvPr/>
        </p:nvSpPr>
        <p:spPr>
          <a:xfrm>
            <a:off x="5589801" y="610439"/>
            <a:ext cx="6286211" cy="1754326"/>
          </a:xfrm>
          <a:prstGeom prst="rect">
            <a:avLst/>
          </a:prstGeom>
          <a:solidFill>
            <a:srgbClr val="FFFFFF">
              <a:alpha val="80000"/>
            </a:srgb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Regression modeling quarterly hours demonstrates two different effects of vacation on productivity. </a:t>
            </a:r>
            <a:endParaRPr lang="en-US">
              <a:ea typeface="+mn-lt"/>
              <a:cs typeface="+mn-lt"/>
            </a:endParaRPr>
          </a:p>
          <a:p>
            <a:pPr marL="285750" indent="-285750">
              <a:buFont typeface="Arial"/>
              <a:buChar char="•"/>
            </a:pPr>
            <a:r>
              <a:rPr lang="en-US">
                <a:ea typeface="+mn-lt"/>
                <a:cs typeface="+mn-lt"/>
              </a:rPr>
              <a:t>Salaried </a:t>
            </a:r>
            <a:r>
              <a:rPr lang="en-US" dirty="0">
                <a:ea typeface="+mn-lt"/>
                <a:cs typeface="+mn-lt"/>
              </a:rPr>
              <a:t>employess have a small negative coefficient. As vacation </a:t>
            </a:r>
            <a:r>
              <a:rPr lang="en-US">
                <a:ea typeface="+mn-lt"/>
                <a:cs typeface="+mn-lt"/>
              </a:rPr>
              <a:t>increases, there is a slight decrease in productivity. </a:t>
            </a:r>
          </a:p>
          <a:p>
            <a:pPr marL="285750" indent="-285750">
              <a:buFont typeface="Arial"/>
              <a:buChar char="•"/>
            </a:pPr>
            <a:r>
              <a:rPr lang="en-US" dirty="0">
                <a:cs typeface="Calibri"/>
              </a:rPr>
              <a:t>Hourly employees have a strong positive coefficient. As </a:t>
            </a:r>
            <a:r>
              <a:rPr lang="en-US">
                <a:cs typeface="Calibri"/>
              </a:rPr>
              <a:t>vacation increases, productivity increases.</a:t>
            </a:r>
            <a:endParaRPr lang="en-US" dirty="0">
              <a:cs typeface="Calibri"/>
            </a:endParaRPr>
          </a:p>
        </p:txBody>
      </p:sp>
      <p:sp>
        <p:nvSpPr>
          <p:cNvPr id="14" name="Title 1">
            <a:extLst>
              <a:ext uri="{FF2B5EF4-FFF2-40B4-BE49-F238E27FC236}">
                <a16:creationId xmlns:a16="http://schemas.microsoft.com/office/drawing/2014/main" id="{F1D01031-52BA-4DA1-906B-6F7CF4C923CD}"/>
              </a:ext>
            </a:extLst>
          </p:cNvPr>
          <p:cNvSpPr txBox="1">
            <a:spLocks/>
          </p:cNvSpPr>
          <p:nvPr/>
        </p:nvSpPr>
        <p:spPr>
          <a:xfrm>
            <a:off x="125809" y="1017510"/>
            <a:ext cx="5382191" cy="3750671"/>
          </a:xfrm>
          <a:prstGeom prst="rect">
            <a:avLst/>
          </a:prstGeom>
          <a:solidFill>
            <a:srgbClr val="FFFFFF">
              <a:alpha val="80000"/>
            </a:srgbClr>
          </a:solidFill>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pic>
        <p:nvPicPr>
          <p:cNvPr id="5" name="Picture 5" descr="A screen shot of a computer&#10;&#10;Description automatically generated">
            <a:extLst>
              <a:ext uri="{FF2B5EF4-FFF2-40B4-BE49-F238E27FC236}">
                <a16:creationId xmlns:a16="http://schemas.microsoft.com/office/drawing/2014/main" id="{9962357A-FCED-4362-B805-D90012E0FD78}"/>
              </a:ext>
            </a:extLst>
          </p:cNvPr>
          <p:cNvPicPr>
            <a:picLocks noChangeAspect="1"/>
          </p:cNvPicPr>
          <p:nvPr/>
        </p:nvPicPr>
        <p:blipFill>
          <a:blip r:embed="rId3"/>
          <a:stretch>
            <a:fillRect/>
          </a:stretch>
        </p:blipFill>
        <p:spPr>
          <a:xfrm>
            <a:off x="129190" y="1027484"/>
            <a:ext cx="5329381" cy="3807708"/>
          </a:xfrm>
          <a:prstGeom prst="rect">
            <a:avLst/>
          </a:prstGeom>
        </p:spPr>
      </p:pic>
      <p:sp>
        <p:nvSpPr>
          <p:cNvPr id="15" name="Title 1">
            <a:extLst>
              <a:ext uri="{FF2B5EF4-FFF2-40B4-BE49-F238E27FC236}">
                <a16:creationId xmlns:a16="http://schemas.microsoft.com/office/drawing/2014/main" id="{C6BF8714-EF7F-46C5-BAF9-2CF30931B5ED}"/>
              </a:ext>
            </a:extLst>
          </p:cNvPr>
          <p:cNvSpPr txBox="1">
            <a:spLocks/>
          </p:cNvSpPr>
          <p:nvPr/>
        </p:nvSpPr>
        <p:spPr>
          <a:xfrm>
            <a:off x="792558" y="1388985"/>
            <a:ext cx="4582091" cy="3007721"/>
          </a:xfrm>
          <a:prstGeom prst="rect">
            <a:avLst/>
          </a:prstGeom>
          <a:solidFill>
            <a:srgbClr val="FFFF94">
              <a:alpha val="20000"/>
            </a:srgbClr>
          </a:solidFill>
          <a:ln>
            <a:noFill/>
          </a:ln>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9" name="Title 1">
            <a:extLst>
              <a:ext uri="{FF2B5EF4-FFF2-40B4-BE49-F238E27FC236}">
                <a16:creationId xmlns:a16="http://schemas.microsoft.com/office/drawing/2014/main" id="{68962D78-96B1-45C0-8123-7604737C6C9E}"/>
              </a:ext>
            </a:extLst>
          </p:cNvPr>
          <p:cNvSpPr txBox="1">
            <a:spLocks/>
          </p:cNvSpPr>
          <p:nvPr/>
        </p:nvSpPr>
        <p:spPr>
          <a:xfrm>
            <a:off x="87709" y="106478"/>
            <a:ext cx="4700239" cy="740290"/>
          </a:xfrm>
          <a:prstGeom prst="rect">
            <a:avLst/>
          </a:prstGeom>
          <a:solidFill>
            <a:srgbClr val="FFFFFF">
              <a:alpha val="80000"/>
            </a:srgbClr>
          </a:solidFill>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cs typeface="Calibri Light"/>
              </a:rPr>
              <a:t>Regression: Analysis</a:t>
            </a:r>
            <a:endParaRPr lang="en-US" dirty="0"/>
          </a:p>
        </p:txBody>
      </p:sp>
      <p:sp>
        <p:nvSpPr>
          <p:cNvPr id="12" name="TextBox 11">
            <a:extLst>
              <a:ext uri="{FF2B5EF4-FFF2-40B4-BE49-F238E27FC236}">
                <a16:creationId xmlns:a16="http://schemas.microsoft.com/office/drawing/2014/main" id="{2B1E9835-B1D6-4FCB-A1C4-D4E921BBD0FD}"/>
              </a:ext>
            </a:extLst>
          </p:cNvPr>
          <p:cNvSpPr txBox="1"/>
          <p:nvPr/>
        </p:nvSpPr>
        <p:spPr>
          <a:xfrm>
            <a:off x="5589801" y="2439238"/>
            <a:ext cx="3085811" cy="2327374"/>
          </a:xfrm>
          <a:prstGeom prst="rect">
            <a:avLst/>
          </a:prstGeom>
          <a:solidFill>
            <a:srgbClr val="FFFFFF">
              <a:alpha val="80000"/>
            </a:srgb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dirty="0">
                <a:cs typeface="Calibri"/>
              </a:rPr>
              <a:t>Salary Regression Model</a:t>
            </a:r>
            <a:endParaRPr lang="en-US" u="sng"/>
          </a:p>
          <a:p>
            <a:r>
              <a:rPr lang="en-US" dirty="0">
                <a:cs typeface="Calibri"/>
              </a:rPr>
              <a:t>Intercept: 516.65</a:t>
            </a:r>
          </a:p>
          <a:p>
            <a:r>
              <a:rPr lang="en-US" dirty="0">
                <a:cs typeface="Calibri"/>
              </a:rPr>
              <a:t>Coefficient: -1.64</a:t>
            </a:r>
          </a:p>
          <a:p>
            <a:r>
              <a:rPr lang="en-US" dirty="0">
                <a:cs typeface="Calibri"/>
              </a:rPr>
              <a:t>R</a:t>
            </a:r>
            <a:r>
              <a:rPr lang="en-US" baseline="30000" dirty="0">
                <a:cs typeface="Calibri"/>
              </a:rPr>
              <a:t>2</a:t>
            </a:r>
            <a:r>
              <a:rPr lang="en-US" dirty="0">
                <a:cs typeface="Calibri"/>
              </a:rPr>
              <a:t>: 0.44</a:t>
            </a:r>
          </a:p>
          <a:p>
            <a:endParaRPr lang="en-US" dirty="0">
              <a:cs typeface="Calibri"/>
            </a:endParaRPr>
          </a:p>
          <a:p>
            <a:r>
              <a:rPr lang="en-US" u="sng" dirty="0">
                <a:latin typeface="Calibri" panose="020F0502020204030204"/>
                <a:cs typeface="Calibri"/>
              </a:rPr>
              <a:t>Per employee Intercept</a:t>
            </a:r>
          </a:p>
          <a:p>
            <a:r>
              <a:rPr lang="en-US" dirty="0">
                <a:latin typeface="Calibri" panose="020F0502020204030204"/>
                <a:cs typeface="Calibri"/>
              </a:rPr>
              <a:t>(No Vacation)    -  86.11 Hours</a:t>
            </a:r>
          </a:p>
          <a:p>
            <a:r>
              <a:rPr lang="en-US" dirty="0">
                <a:latin typeface="Calibri" panose="020F0502020204030204"/>
                <a:cs typeface="Calibri"/>
              </a:rPr>
              <a:t>(Max Vacation)  - 79.84 Hours</a:t>
            </a:r>
          </a:p>
        </p:txBody>
      </p:sp>
      <p:sp>
        <p:nvSpPr>
          <p:cNvPr id="17" name="TextBox 16">
            <a:extLst>
              <a:ext uri="{FF2B5EF4-FFF2-40B4-BE49-F238E27FC236}">
                <a16:creationId xmlns:a16="http://schemas.microsoft.com/office/drawing/2014/main" id="{67BCFEF9-B3D2-493B-9C95-0779C10DF98C}"/>
              </a:ext>
            </a:extLst>
          </p:cNvPr>
          <p:cNvSpPr txBox="1"/>
          <p:nvPr/>
        </p:nvSpPr>
        <p:spPr>
          <a:xfrm>
            <a:off x="8799726" y="2448763"/>
            <a:ext cx="3085811" cy="2327374"/>
          </a:xfrm>
          <a:prstGeom prst="rect">
            <a:avLst/>
          </a:prstGeom>
          <a:solidFill>
            <a:srgbClr val="FFFFFF">
              <a:alpha val="80000"/>
            </a:srgb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dirty="0">
                <a:cs typeface="Calibri"/>
              </a:rPr>
              <a:t>Hourly Regression Model</a:t>
            </a:r>
            <a:endParaRPr lang="en-US" u="sng" dirty="0"/>
          </a:p>
          <a:p>
            <a:r>
              <a:rPr lang="en-US" dirty="0">
                <a:cs typeface="Calibri"/>
              </a:rPr>
              <a:t>Intercept: 221.62</a:t>
            </a:r>
          </a:p>
          <a:p>
            <a:r>
              <a:rPr lang="en-US" dirty="0">
                <a:cs typeface="Calibri"/>
              </a:rPr>
              <a:t>Coefficient: 4.02</a:t>
            </a:r>
          </a:p>
          <a:p>
            <a:r>
              <a:rPr lang="en-US" dirty="0">
                <a:cs typeface="Calibri"/>
              </a:rPr>
              <a:t>R</a:t>
            </a:r>
            <a:r>
              <a:rPr lang="en-US" baseline="30000" dirty="0">
                <a:cs typeface="Calibri"/>
              </a:rPr>
              <a:t>2</a:t>
            </a:r>
            <a:r>
              <a:rPr lang="en-US" dirty="0">
                <a:cs typeface="Calibri"/>
              </a:rPr>
              <a:t>: 0.37</a:t>
            </a:r>
          </a:p>
          <a:p>
            <a:endParaRPr lang="en-US" dirty="0">
              <a:cs typeface="Calibri"/>
            </a:endParaRPr>
          </a:p>
          <a:p>
            <a:r>
              <a:rPr lang="en-US" u="sng" dirty="0">
                <a:latin typeface="Calibri" panose="020F0502020204030204"/>
                <a:cs typeface="Calibri"/>
              </a:rPr>
              <a:t>Per employee Intercept</a:t>
            </a:r>
          </a:p>
          <a:p>
            <a:r>
              <a:rPr lang="en-US" dirty="0">
                <a:latin typeface="Calibri" panose="020F0502020204030204"/>
                <a:cs typeface="Calibri"/>
              </a:rPr>
              <a:t>(No Vacation)    -  36.94 Hours</a:t>
            </a:r>
          </a:p>
          <a:p>
            <a:r>
              <a:rPr lang="en-US" dirty="0">
                <a:latin typeface="Calibri" panose="020F0502020204030204"/>
                <a:cs typeface="Calibri"/>
              </a:rPr>
              <a:t>(Max Vacation)  - 52.34 Hours</a:t>
            </a:r>
          </a:p>
        </p:txBody>
      </p:sp>
      <p:sp>
        <p:nvSpPr>
          <p:cNvPr id="22" name="TextBox 21">
            <a:extLst>
              <a:ext uri="{FF2B5EF4-FFF2-40B4-BE49-F238E27FC236}">
                <a16:creationId xmlns:a16="http://schemas.microsoft.com/office/drawing/2014/main" id="{67D87A2A-B109-4743-88FA-BC144715429C}"/>
              </a:ext>
            </a:extLst>
          </p:cNvPr>
          <p:cNvSpPr txBox="1"/>
          <p:nvPr/>
        </p:nvSpPr>
        <p:spPr>
          <a:xfrm>
            <a:off x="503451" y="4839538"/>
            <a:ext cx="5371811" cy="1754326"/>
          </a:xfrm>
          <a:prstGeom prst="rect">
            <a:avLst/>
          </a:prstGeom>
          <a:solidFill>
            <a:srgbClr val="FFFFFF">
              <a:alpha val="60000"/>
            </a:srgb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libri" panose="020F0502020204030204"/>
                <a:cs typeface="Calibri"/>
              </a:rPr>
              <a:t>Accounting for salary vacation on an average per employee basis, the estimated productivity cost for maximum quarterly </a:t>
            </a:r>
            <a:r>
              <a:rPr lang="en-US">
                <a:latin typeface="Calibri" panose="020F0502020204030204"/>
                <a:cs typeface="Calibri"/>
              </a:rPr>
              <a:t>vacation is 6.27 (86.11-79.84) hours per employee quarter or </a:t>
            </a:r>
            <a:r>
              <a:rPr lang="en-US">
                <a:ea typeface="+mn-lt"/>
                <a:cs typeface="+mn-lt"/>
              </a:rPr>
              <a:t>25.08 hours per employee per year. Which represents an average productivity cost of </a:t>
            </a:r>
            <a:r>
              <a:rPr lang="en-US" dirty="0">
                <a:ea typeface="+mn-lt"/>
                <a:cs typeface="+mn-lt"/>
              </a:rPr>
              <a:t>1.35%.</a:t>
            </a:r>
          </a:p>
        </p:txBody>
      </p:sp>
      <p:sp>
        <p:nvSpPr>
          <p:cNvPr id="23" name="TextBox 22">
            <a:extLst>
              <a:ext uri="{FF2B5EF4-FFF2-40B4-BE49-F238E27FC236}">
                <a16:creationId xmlns:a16="http://schemas.microsoft.com/office/drawing/2014/main" id="{FC50D8CD-1FD3-4FF5-8306-2AAB2337E681}"/>
              </a:ext>
            </a:extLst>
          </p:cNvPr>
          <p:cNvSpPr txBox="1"/>
          <p:nvPr/>
        </p:nvSpPr>
        <p:spPr>
          <a:xfrm>
            <a:off x="6008901" y="4839538"/>
            <a:ext cx="5562311" cy="1754326"/>
          </a:xfrm>
          <a:prstGeom prst="rect">
            <a:avLst/>
          </a:prstGeom>
          <a:solidFill>
            <a:srgbClr val="FFFFFF">
              <a:alpha val="60000"/>
            </a:srgb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Hourly employee vacation has a measurable positive effect on productivity. At maximum </a:t>
            </a:r>
            <a:r>
              <a:rPr lang="en-US">
                <a:ea typeface="+mn-lt"/>
                <a:cs typeface="+mn-lt"/>
              </a:rPr>
              <a:t>vacation,</a:t>
            </a:r>
            <a:r>
              <a:rPr lang="en-US" dirty="0">
                <a:ea typeface="+mn-lt"/>
                <a:cs typeface="+mn-lt"/>
              </a:rPr>
              <a:t> the productivity of the average hourly employee improves </a:t>
            </a:r>
            <a:r>
              <a:rPr lang="en-US">
                <a:ea typeface="+mn-lt"/>
                <a:cs typeface="+mn-lt"/>
              </a:rPr>
              <a:t>by 15.4 hours, per employee quarter or 61.4 hours per employee year. This represents a productivity gain of 5.2%.</a:t>
            </a:r>
            <a:endParaRPr lang="en-US" dirty="0">
              <a:ea typeface="+mn-lt"/>
              <a:cs typeface="+mn-lt"/>
            </a:endParaRPr>
          </a:p>
        </p:txBody>
      </p:sp>
    </p:spTree>
    <p:extLst>
      <p:ext uri="{BB962C8B-B14F-4D97-AF65-F5344CB8AC3E}">
        <p14:creationId xmlns:p14="http://schemas.microsoft.com/office/powerpoint/2010/main" val="1214873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 view of a city&#10;&#10;Description automatically generated">
            <a:extLst>
              <a:ext uri="{FF2B5EF4-FFF2-40B4-BE49-F238E27FC236}">
                <a16:creationId xmlns:a16="http://schemas.microsoft.com/office/drawing/2014/main" id="{C998C51A-989A-43B3-8E14-BFE41546522C}"/>
              </a:ext>
            </a:extLst>
          </p:cNvPr>
          <p:cNvPicPr>
            <a:picLocks noChangeAspect="1"/>
          </p:cNvPicPr>
          <p:nvPr/>
        </p:nvPicPr>
        <p:blipFill>
          <a:blip r:embed="rId2"/>
          <a:stretch>
            <a:fillRect/>
          </a:stretch>
        </p:blipFill>
        <p:spPr>
          <a:xfrm>
            <a:off x="-1539" y="2622"/>
            <a:ext cx="12195078" cy="6852754"/>
          </a:xfrm>
          <a:prstGeom prst="rect">
            <a:avLst/>
          </a:prstGeom>
        </p:spPr>
      </p:pic>
      <p:sp>
        <p:nvSpPr>
          <p:cNvPr id="4" name="Rectangle 3">
            <a:extLst>
              <a:ext uri="{FF2B5EF4-FFF2-40B4-BE49-F238E27FC236}">
                <a16:creationId xmlns:a16="http://schemas.microsoft.com/office/drawing/2014/main" id="{9C828A12-A92C-4E74-A4CD-2978FE1ADBBC}"/>
              </a:ext>
            </a:extLst>
          </p:cNvPr>
          <p:cNvSpPr/>
          <p:nvPr/>
        </p:nvSpPr>
        <p:spPr>
          <a:xfrm>
            <a:off x="-3080" y="769"/>
            <a:ext cx="12191999" cy="6857999"/>
          </a:xfrm>
          <a:prstGeom prst="rect">
            <a:avLst/>
          </a:prstGeom>
          <a:solidFill>
            <a:srgbClr val="E3E2A3">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57B425B-B826-4A1E-9970-C2E634912A0B}"/>
              </a:ext>
            </a:extLst>
          </p:cNvPr>
          <p:cNvSpPr/>
          <p:nvPr/>
        </p:nvSpPr>
        <p:spPr>
          <a:xfrm>
            <a:off x="-3080" y="769"/>
            <a:ext cx="11922606" cy="6619393"/>
          </a:xfrm>
          <a:prstGeom prst="rect">
            <a:avLst/>
          </a:prstGeom>
          <a:solidFill>
            <a:srgbClr val="E3E2A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B2C908F-1F53-4C8A-A730-79901DDB5671}"/>
              </a:ext>
            </a:extLst>
          </p:cNvPr>
          <p:cNvSpPr/>
          <p:nvPr/>
        </p:nvSpPr>
        <p:spPr>
          <a:xfrm>
            <a:off x="-3080" y="-30019"/>
            <a:ext cx="11422303" cy="6342303"/>
          </a:xfrm>
          <a:prstGeom prst="rect">
            <a:avLst/>
          </a:prstGeom>
          <a:solidFill>
            <a:srgbClr val="E3E2A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82C3EEA-C8E7-4B57-8B55-2C7B507D9756}"/>
              </a:ext>
            </a:extLst>
          </p:cNvPr>
          <p:cNvSpPr/>
          <p:nvPr/>
        </p:nvSpPr>
        <p:spPr>
          <a:xfrm>
            <a:off x="-3080" y="768"/>
            <a:ext cx="10760364" cy="5972849"/>
          </a:xfrm>
          <a:prstGeom prst="rect">
            <a:avLst/>
          </a:prstGeom>
          <a:solidFill>
            <a:srgbClr val="E3E2A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0F13E01-EECD-4460-BC4A-15172602AED8}"/>
              </a:ext>
            </a:extLst>
          </p:cNvPr>
          <p:cNvSpPr/>
          <p:nvPr/>
        </p:nvSpPr>
        <p:spPr>
          <a:xfrm>
            <a:off x="-3081" y="109583"/>
            <a:ext cx="9667395" cy="5364789"/>
          </a:xfrm>
          <a:prstGeom prst="rect">
            <a:avLst/>
          </a:prstGeom>
          <a:solidFill>
            <a:srgbClr val="E3E2A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BF05FA8-57DF-48D1-BA6D-F2CF2221CCD1}"/>
              </a:ext>
            </a:extLst>
          </p:cNvPr>
          <p:cNvSpPr/>
          <p:nvPr/>
        </p:nvSpPr>
        <p:spPr>
          <a:xfrm>
            <a:off x="43100" y="767"/>
            <a:ext cx="8743760" cy="4849093"/>
          </a:xfrm>
          <a:prstGeom prst="rect">
            <a:avLst/>
          </a:prstGeom>
          <a:solidFill>
            <a:srgbClr val="E3E2A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52A833A-9087-4198-B163-5E30BD54CEC3}"/>
              </a:ext>
            </a:extLst>
          </p:cNvPr>
          <p:cNvSpPr txBox="1"/>
          <p:nvPr/>
        </p:nvSpPr>
        <p:spPr>
          <a:xfrm>
            <a:off x="1560726" y="1458164"/>
            <a:ext cx="8105486" cy="3693319"/>
          </a:xfrm>
          <a:prstGeom prst="rect">
            <a:avLst/>
          </a:prstGeom>
          <a:solidFill>
            <a:srgbClr val="FFFFFF">
              <a:alpha val="80000"/>
            </a:srgb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The null hypothesis is that there is no correlation between </a:t>
            </a:r>
            <a:r>
              <a:rPr lang="en-US">
                <a:cs typeface="Calibri"/>
              </a:rPr>
              <a:t>quarterly vacation hours and quarterly productivity hours.</a:t>
            </a:r>
            <a:endParaRPr lang="en-US" dirty="0">
              <a:cs typeface="Calibri"/>
            </a:endParaRPr>
          </a:p>
          <a:p>
            <a:endParaRPr lang="en-US" dirty="0">
              <a:cs typeface="Calibri"/>
            </a:endParaRPr>
          </a:p>
          <a:p>
            <a:r>
              <a:rPr lang="en-US" dirty="0">
                <a:cs typeface="Calibri"/>
              </a:rPr>
              <a:t>The null hypothesis can be tested by randomly resampling the </a:t>
            </a:r>
            <a:r>
              <a:rPr lang="en-US">
                <a:cs typeface="Calibri"/>
              </a:rPr>
              <a:t>data and correlating the random results.</a:t>
            </a:r>
          </a:p>
          <a:p>
            <a:endParaRPr lang="en-US" dirty="0">
              <a:cs typeface="Calibri"/>
            </a:endParaRPr>
          </a:p>
          <a:p>
            <a:r>
              <a:rPr lang="en-US">
                <a:cs typeface="Calibri"/>
              </a:rPr>
              <a:t>The null hypothesis was sampled against 10,000 random iterations.</a:t>
            </a:r>
            <a:endParaRPr lang="en-US" dirty="0">
              <a:cs typeface="Calibri"/>
            </a:endParaRPr>
          </a:p>
          <a:p>
            <a:endParaRPr lang="en-US" dirty="0">
              <a:cs typeface="Calibri"/>
            </a:endParaRPr>
          </a:p>
          <a:p>
            <a:r>
              <a:rPr lang="en-US" dirty="0">
                <a:cs typeface="Calibri"/>
              </a:rPr>
              <a:t>Salary Productivity  p-Value = 0.0007</a:t>
            </a:r>
            <a:br>
              <a:rPr lang="en-US" dirty="0">
                <a:cs typeface="Calibri"/>
              </a:rPr>
            </a:br>
            <a:r>
              <a:rPr lang="en-US">
                <a:cs typeface="Calibri"/>
              </a:rPr>
              <a:t>Hourly Productivity p-Value = 0.0026</a:t>
            </a:r>
          </a:p>
          <a:p>
            <a:endParaRPr lang="en-US" dirty="0">
              <a:cs typeface="Calibri"/>
            </a:endParaRPr>
          </a:p>
          <a:p>
            <a:r>
              <a:rPr lang="en-US" dirty="0">
                <a:cs typeface="Calibri"/>
              </a:rPr>
              <a:t>The p values indicate the, correlation between quarterly </a:t>
            </a:r>
            <a:r>
              <a:rPr lang="en-US">
                <a:cs typeface="Calibri"/>
              </a:rPr>
              <a:t>productivity hours and quarterly vacation hours is significant.</a:t>
            </a:r>
            <a:endParaRPr lang="en-US" dirty="0">
              <a:cs typeface="Calibri"/>
            </a:endParaRPr>
          </a:p>
        </p:txBody>
      </p:sp>
      <p:sp>
        <p:nvSpPr>
          <p:cNvPr id="9" name="Title 1">
            <a:extLst>
              <a:ext uri="{FF2B5EF4-FFF2-40B4-BE49-F238E27FC236}">
                <a16:creationId xmlns:a16="http://schemas.microsoft.com/office/drawing/2014/main" id="{68962D78-96B1-45C0-8123-7604737C6C9E}"/>
              </a:ext>
            </a:extLst>
          </p:cNvPr>
          <p:cNvSpPr txBox="1">
            <a:spLocks/>
          </p:cNvSpPr>
          <p:nvPr/>
        </p:nvSpPr>
        <p:spPr>
          <a:xfrm>
            <a:off x="87709" y="106478"/>
            <a:ext cx="7233889" cy="740290"/>
          </a:xfrm>
          <a:prstGeom prst="rect">
            <a:avLst/>
          </a:prstGeom>
          <a:solidFill>
            <a:srgbClr val="FFFFFF">
              <a:alpha val="80000"/>
            </a:srgbClr>
          </a:solidFill>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Regression: Hypothesis testing </a:t>
            </a:r>
            <a:endParaRPr lang="en-US" dirty="0"/>
          </a:p>
        </p:txBody>
      </p:sp>
    </p:spTree>
    <p:extLst>
      <p:ext uri="{BB962C8B-B14F-4D97-AF65-F5344CB8AC3E}">
        <p14:creationId xmlns:p14="http://schemas.microsoft.com/office/powerpoint/2010/main" val="1490687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20AC86-924F-471E-B950-97C7EAB25339}"/>
              </a:ext>
            </a:extLst>
          </p:cNvPr>
          <p:cNvSpPr/>
          <p:nvPr/>
        </p:nvSpPr>
        <p:spPr>
          <a:xfrm>
            <a:off x="0" y="0"/>
            <a:ext cx="12192000" cy="68580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12">
            <a:extLst>
              <a:ext uri="{FF2B5EF4-FFF2-40B4-BE49-F238E27FC236}">
                <a16:creationId xmlns:a16="http://schemas.microsoft.com/office/drawing/2014/main" id="{673E9FC8-2143-48A2-9DEE-AABBC7E30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265888"/>
          </a:xfrm>
          <a:custGeom>
            <a:avLst/>
            <a:gdLst>
              <a:gd name="connsiteX0" fmla="*/ 0 w 12188952"/>
              <a:gd name="connsiteY0" fmla="*/ 0 h 6265888"/>
              <a:gd name="connsiteX1" fmla="*/ 12188952 w 12188952"/>
              <a:gd name="connsiteY1" fmla="*/ 0 h 6265888"/>
              <a:gd name="connsiteX2" fmla="*/ 12188952 w 12188952"/>
              <a:gd name="connsiteY2" fmla="*/ 5061023 h 6265888"/>
              <a:gd name="connsiteX3" fmla="*/ 12188400 w 12188952"/>
              <a:gd name="connsiteY3" fmla="*/ 5061281 h 6265888"/>
              <a:gd name="connsiteX4" fmla="*/ 6096000 w 12188952"/>
              <a:gd name="connsiteY4" fmla="*/ 6265888 h 6265888"/>
              <a:gd name="connsiteX5" fmla="*/ 3601 w 12188952"/>
              <a:gd name="connsiteY5" fmla="*/ 5061281 h 6265888"/>
              <a:gd name="connsiteX6" fmla="*/ 0 w 12188952"/>
              <a:gd name="connsiteY6" fmla="*/ 5059596 h 626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6265888">
                <a:moveTo>
                  <a:pt x="0" y="0"/>
                </a:moveTo>
                <a:lnTo>
                  <a:pt x="12188952" y="0"/>
                </a:lnTo>
                <a:lnTo>
                  <a:pt x="12188952" y="5061023"/>
                </a:lnTo>
                <a:lnTo>
                  <a:pt x="12188400" y="5061281"/>
                </a:lnTo>
                <a:cubicBezTo>
                  <a:pt x="10489511" y="5817852"/>
                  <a:pt x="8380622" y="6265888"/>
                  <a:pt x="6096000" y="6265888"/>
                </a:cubicBezTo>
                <a:cubicBezTo>
                  <a:pt x="3811379" y="6265888"/>
                  <a:pt x="1702489" y="5817852"/>
                  <a:pt x="3601" y="5061281"/>
                </a:cubicBezTo>
                <a:lnTo>
                  <a:pt x="0" y="5059596"/>
                </a:ln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3" descr="A windmill in front of a sunset&#10;&#10;Description automatically generated">
            <a:extLst>
              <a:ext uri="{FF2B5EF4-FFF2-40B4-BE49-F238E27FC236}">
                <a16:creationId xmlns:a16="http://schemas.microsoft.com/office/drawing/2014/main" id="{02712732-E374-47AE-BBD3-46ACA6C73DE9}"/>
              </a:ext>
            </a:extLst>
          </p:cNvPr>
          <p:cNvPicPr>
            <a:picLocks noChangeAspect="1"/>
          </p:cNvPicPr>
          <p:nvPr/>
        </p:nvPicPr>
        <p:blipFill rotWithShape="1">
          <a:blip r:embed="rId2"/>
          <a:srcRect l="32400" r="22417"/>
          <a:stretch/>
        </p:blipFill>
        <p:spPr>
          <a:xfrm>
            <a:off x="1" y="10"/>
            <a:ext cx="12192000" cy="6003842"/>
          </a:xfrm>
          <a:custGeom>
            <a:avLst/>
            <a:gdLst/>
            <a:ahLst/>
            <a:cxnLst/>
            <a:rect l="l" t="t" r="r" b="b"/>
            <a:pathLst>
              <a:path w="12187427" h="6003852">
                <a:moveTo>
                  <a:pt x="0" y="0"/>
                </a:moveTo>
                <a:lnTo>
                  <a:pt x="12187427" y="0"/>
                </a:lnTo>
                <a:lnTo>
                  <a:pt x="12187427" y="4772371"/>
                </a:lnTo>
                <a:lnTo>
                  <a:pt x="11865111" y="4913285"/>
                </a:lnTo>
                <a:cubicBezTo>
                  <a:pt x="10225213" y="5601147"/>
                  <a:pt x="8237833" y="6003852"/>
                  <a:pt x="6096000" y="6003852"/>
                </a:cubicBezTo>
                <a:cubicBezTo>
                  <a:pt x="3811379" y="6003852"/>
                  <a:pt x="1702489" y="5545663"/>
                  <a:pt x="3601" y="4771946"/>
                </a:cubicBezTo>
                <a:lnTo>
                  <a:pt x="0" y="4770223"/>
                </a:lnTo>
                <a:close/>
              </a:path>
            </a:pathLst>
          </a:custGeom>
        </p:spPr>
      </p:pic>
      <p:sp>
        <p:nvSpPr>
          <p:cNvPr id="60" name="Rectangle 59">
            <a:extLst>
              <a:ext uri="{FF2B5EF4-FFF2-40B4-BE49-F238E27FC236}">
                <a16:creationId xmlns:a16="http://schemas.microsoft.com/office/drawing/2014/main" id="{A935F828-501F-42BB-A4C6-7676967455A9}"/>
              </a:ext>
            </a:extLst>
          </p:cNvPr>
          <p:cNvSpPr/>
          <p:nvPr/>
        </p:nvSpPr>
        <p:spPr>
          <a:xfrm>
            <a:off x="0" y="0"/>
            <a:ext cx="12192000" cy="6858000"/>
          </a:xfrm>
          <a:prstGeom prst="rect">
            <a:avLst/>
          </a:prstGeom>
          <a:solidFill>
            <a:srgbClr val="C55A11">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69F1287-5727-4BFC-94FB-9959460CE0E0}"/>
              </a:ext>
            </a:extLst>
          </p:cNvPr>
          <p:cNvSpPr/>
          <p:nvPr/>
        </p:nvSpPr>
        <p:spPr>
          <a:xfrm>
            <a:off x="257175" y="266699"/>
            <a:ext cx="11715750" cy="6334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DFB92EE9-9200-4C9C-90C8-E9A869C8D1FE}"/>
              </a:ext>
            </a:extLst>
          </p:cNvPr>
          <p:cNvSpPr/>
          <p:nvPr/>
        </p:nvSpPr>
        <p:spPr>
          <a:xfrm>
            <a:off x="142875" y="142875"/>
            <a:ext cx="11925300" cy="6581775"/>
          </a:xfrm>
          <a:prstGeom prst="rect">
            <a:avLst/>
          </a:prstGeom>
          <a:solidFill>
            <a:srgbClr val="C55A11">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D38F3CD6-6903-4CA7-9BD2-08962121A682}"/>
              </a:ext>
            </a:extLst>
          </p:cNvPr>
          <p:cNvSpPr/>
          <p:nvPr/>
        </p:nvSpPr>
        <p:spPr>
          <a:xfrm>
            <a:off x="428625" y="428625"/>
            <a:ext cx="11372850" cy="6038850"/>
          </a:xfrm>
          <a:prstGeom prst="rect">
            <a:avLst/>
          </a:prstGeom>
          <a:solidFill>
            <a:srgbClr val="C55A1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A36C59D8-57B9-477F-BD83-CC8E43926E5A}"/>
              </a:ext>
            </a:extLst>
          </p:cNvPr>
          <p:cNvSpPr/>
          <p:nvPr/>
        </p:nvSpPr>
        <p:spPr>
          <a:xfrm>
            <a:off x="571500" y="571500"/>
            <a:ext cx="11087100" cy="5743575"/>
          </a:xfrm>
          <a:prstGeom prst="rect">
            <a:avLst/>
          </a:prstGeom>
          <a:solidFill>
            <a:srgbClr val="C55A11">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807214DB-1A73-496B-8CEA-20137D9EBEFF}"/>
              </a:ext>
            </a:extLst>
          </p:cNvPr>
          <p:cNvSpPr/>
          <p:nvPr/>
        </p:nvSpPr>
        <p:spPr>
          <a:xfrm>
            <a:off x="714375" y="714375"/>
            <a:ext cx="10772775" cy="5448300"/>
          </a:xfrm>
          <a:prstGeom prst="rect">
            <a:avLst/>
          </a:prstGeom>
          <a:solidFill>
            <a:srgbClr val="C55A1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4D32059E-0BE3-4BCD-AE2B-2992EED920E2}"/>
              </a:ext>
            </a:extLst>
          </p:cNvPr>
          <p:cNvSpPr/>
          <p:nvPr/>
        </p:nvSpPr>
        <p:spPr>
          <a:xfrm>
            <a:off x="857250" y="857250"/>
            <a:ext cx="10458450" cy="5143500"/>
          </a:xfrm>
          <a:prstGeom prst="rect">
            <a:avLst/>
          </a:prstGeom>
          <a:solidFill>
            <a:srgbClr val="C55A11">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7FA0AFE1-B032-4E98-93D0-5E68BB9E2360}"/>
              </a:ext>
            </a:extLst>
          </p:cNvPr>
          <p:cNvSpPr/>
          <p:nvPr/>
        </p:nvSpPr>
        <p:spPr>
          <a:xfrm>
            <a:off x="1000125" y="1000125"/>
            <a:ext cx="10163175" cy="4857750"/>
          </a:xfrm>
          <a:prstGeom prst="rect">
            <a:avLst/>
          </a:prstGeom>
          <a:solidFill>
            <a:srgbClr val="C55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9475142-2AEA-4E5D-A856-F6E7D24BDA47}"/>
              </a:ext>
            </a:extLst>
          </p:cNvPr>
          <p:cNvSpPr/>
          <p:nvPr/>
        </p:nvSpPr>
        <p:spPr>
          <a:xfrm>
            <a:off x="-23091" y="30788"/>
            <a:ext cx="12230100" cy="6829425"/>
          </a:xfrm>
          <a:prstGeom prst="rect">
            <a:avLst/>
          </a:prstGeom>
          <a:solidFill>
            <a:srgbClr val="FFFFF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1A386554-39CD-4585-AD0E-DBF9D5D2F1EE}"/>
              </a:ext>
            </a:extLst>
          </p:cNvPr>
          <p:cNvSpPr txBox="1">
            <a:spLocks/>
          </p:cNvSpPr>
          <p:nvPr/>
        </p:nvSpPr>
        <p:spPr>
          <a:xfrm>
            <a:off x="1002109" y="916103"/>
            <a:ext cx="8556131" cy="740290"/>
          </a:xfrm>
          <a:prstGeom prst="rect">
            <a:avLst/>
          </a:prstGeom>
          <a:solidFill>
            <a:srgbClr val="FFFFFF">
              <a:alpha val="80000"/>
            </a:srgbClr>
          </a:solidFill>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cs typeface="Calibri Light"/>
              </a:rPr>
              <a:t>Conclusions: Vacation Incentives Vary</a:t>
            </a:r>
            <a:endParaRPr lang="en-US" dirty="0"/>
          </a:p>
        </p:txBody>
      </p:sp>
      <p:sp>
        <p:nvSpPr>
          <p:cNvPr id="20" name="TextBox 19">
            <a:extLst>
              <a:ext uri="{FF2B5EF4-FFF2-40B4-BE49-F238E27FC236}">
                <a16:creationId xmlns:a16="http://schemas.microsoft.com/office/drawing/2014/main" id="{294A36E5-3C06-4BEF-A585-53E88B142FCA}"/>
              </a:ext>
            </a:extLst>
          </p:cNvPr>
          <p:cNvSpPr txBox="1"/>
          <p:nvPr/>
        </p:nvSpPr>
        <p:spPr>
          <a:xfrm>
            <a:off x="491064" y="2255018"/>
            <a:ext cx="5450706" cy="2308324"/>
          </a:xfrm>
          <a:prstGeom prst="rect">
            <a:avLst/>
          </a:prstGeom>
          <a:solidFill>
            <a:srgbClr val="FFFFFF">
              <a:alpha val="80000"/>
            </a:srgb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u="sng" dirty="0">
                <a:cs typeface="Calibri"/>
              </a:rPr>
              <a:t>Hourly employees</a:t>
            </a:r>
            <a:endParaRPr lang="en-US">
              <a:cs typeface="Calibri"/>
            </a:endParaRPr>
          </a:p>
          <a:p>
            <a:pPr marL="285750" indent="-285750">
              <a:buFont typeface="Arial"/>
              <a:buChar char="•"/>
            </a:pPr>
            <a:r>
              <a:rPr lang="en-US" dirty="0">
                <a:cs typeface="Calibri"/>
              </a:rPr>
              <a:t>Vacation increases productivity</a:t>
            </a:r>
          </a:p>
          <a:p>
            <a:pPr marL="285750" indent="-285750">
              <a:buFont typeface="Arial"/>
              <a:buChar char="•"/>
            </a:pPr>
            <a:r>
              <a:rPr lang="en-US" dirty="0">
                <a:cs typeface="Calibri"/>
              </a:rPr>
              <a:t>1 Vacation/Hour (per Quarter) = 4 Productive/Hours (per Quarter)</a:t>
            </a:r>
          </a:p>
          <a:p>
            <a:pPr marL="285750" indent="-285750">
              <a:buFont typeface="Arial"/>
              <a:buChar char="•"/>
            </a:pPr>
            <a:r>
              <a:rPr lang="en-US" dirty="0">
                <a:cs typeface="Calibri"/>
              </a:rPr>
              <a:t>Effect is likely due to the type of work performed and consistency of hours worked throughout the day.</a:t>
            </a:r>
          </a:p>
          <a:p>
            <a:pPr marL="285750" indent="-285750">
              <a:buFont typeface="Arial"/>
              <a:buChar char="•"/>
            </a:pPr>
            <a:r>
              <a:rPr lang="en-US" dirty="0">
                <a:cs typeface="Calibri"/>
              </a:rPr>
              <a:t>The model suggests there may be a benefit to increasing vacation allotments to hourly employees.</a:t>
            </a:r>
          </a:p>
        </p:txBody>
      </p:sp>
      <p:sp>
        <p:nvSpPr>
          <p:cNvPr id="21" name="TextBox 20">
            <a:extLst>
              <a:ext uri="{FF2B5EF4-FFF2-40B4-BE49-F238E27FC236}">
                <a16:creationId xmlns:a16="http://schemas.microsoft.com/office/drawing/2014/main" id="{94114671-305A-4201-8474-FB550603C6BD}"/>
              </a:ext>
            </a:extLst>
          </p:cNvPr>
          <p:cNvSpPr txBox="1"/>
          <p:nvPr/>
        </p:nvSpPr>
        <p:spPr>
          <a:xfrm>
            <a:off x="6055973" y="2255018"/>
            <a:ext cx="5450706" cy="3693319"/>
          </a:xfrm>
          <a:prstGeom prst="rect">
            <a:avLst/>
          </a:prstGeom>
          <a:solidFill>
            <a:srgbClr val="FFFFFF">
              <a:alpha val="80000"/>
            </a:srgb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u="sng" dirty="0">
                <a:cs typeface="Calibri"/>
              </a:rPr>
              <a:t>Salary employees</a:t>
            </a:r>
            <a:endParaRPr lang="en-US" dirty="0">
              <a:cs typeface="Calibri"/>
            </a:endParaRPr>
          </a:p>
          <a:p>
            <a:pPr marL="285750" indent="-285750">
              <a:buFont typeface="Arial"/>
              <a:buChar char="•"/>
            </a:pPr>
            <a:r>
              <a:rPr lang="en-US" dirty="0">
                <a:cs typeface="Calibri"/>
              </a:rPr>
              <a:t>Vacation decreases productivity</a:t>
            </a:r>
          </a:p>
          <a:p>
            <a:pPr marL="285750" indent="-285750">
              <a:buFont typeface="Arial"/>
              <a:buChar char="•"/>
            </a:pPr>
            <a:r>
              <a:rPr lang="en-US" dirty="0">
                <a:cs typeface="Calibri"/>
              </a:rPr>
              <a:t>1 Vacation/Hour (per Quarter) = -1.64 Productive/Hours (per Quarter)</a:t>
            </a:r>
          </a:p>
          <a:p>
            <a:pPr marL="285750" indent="-285750">
              <a:buFont typeface="Arial"/>
              <a:buChar char="•"/>
            </a:pPr>
            <a:r>
              <a:rPr lang="en-US" dirty="0">
                <a:cs typeface="Calibri"/>
              </a:rPr>
              <a:t>Effect is likely due to salary workers consistently working more hours per day (per Quarter) than hourly employees.</a:t>
            </a:r>
          </a:p>
          <a:p>
            <a:pPr marL="285750" indent="-285750">
              <a:buFont typeface="Arial"/>
              <a:buChar char="•"/>
            </a:pPr>
            <a:r>
              <a:rPr lang="en-US" dirty="0">
                <a:cs typeface="Calibri"/>
              </a:rPr>
              <a:t>Compared to the overall productivity the effect (cost) of vacation is minor. </a:t>
            </a:r>
          </a:p>
          <a:p>
            <a:pPr marL="285750" indent="-285750">
              <a:buFont typeface="Arial"/>
              <a:buChar char="•"/>
            </a:pPr>
            <a:r>
              <a:rPr lang="en-US" dirty="0">
                <a:cs typeface="Calibri"/>
              </a:rPr>
              <a:t>Work hard! Salary employees are 62% more productive than their hourly counterparts. The cost of unlimited vacation is 1.35% productivity which is negligible compared to increased </a:t>
            </a:r>
            <a:r>
              <a:rPr lang="en-US">
                <a:cs typeface="Calibri"/>
              </a:rPr>
              <a:t>productivity.</a:t>
            </a:r>
            <a:endParaRPr lang="en-US" dirty="0"/>
          </a:p>
        </p:txBody>
      </p:sp>
    </p:spTree>
    <p:extLst>
      <p:ext uri="{BB962C8B-B14F-4D97-AF65-F5344CB8AC3E}">
        <p14:creationId xmlns:p14="http://schemas.microsoft.com/office/powerpoint/2010/main" val="463612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C3D6EC93-F369-413E-AA67-5D4104161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1">
            <a:extLst>
              <a:ext uri="{FF2B5EF4-FFF2-40B4-BE49-F238E27FC236}">
                <a16:creationId xmlns:a16="http://schemas.microsoft.com/office/drawing/2014/main" id="{1E4C837D-CEB1-4F03-96B3-3DCF54023342}"/>
              </a:ext>
            </a:extLst>
          </p:cNvPr>
          <p:cNvSpPr txBox="1"/>
          <p:nvPr/>
        </p:nvSpPr>
        <p:spPr>
          <a:xfrm>
            <a:off x="838201" y="1641752"/>
            <a:ext cx="4394200" cy="1323439"/>
          </a:xfrm>
          <a:prstGeom prst="rect">
            <a:avLst/>
          </a:prstGeom>
        </p:spPr>
        <p:txBody>
          <a:bodyPr rot="0" spcFirstLastPara="0" vert="horz" lIns="91440" tIns="45720" rIns="91440" bIns="45720" numCol="1" spcCol="0" rtlCol="0" fromWordArt="0" anchor="t"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4000">
                <a:solidFill>
                  <a:schemeClr val="bg1"/>
                </a:solidFill>
                <a:latin typeface="+mj-lt"/>
                <a:ea typeface="+mj-ea"/>
                <a:cs typeface="+mj-cs"/>
              </a:rPr>
              <a:t>Privacy and Anonymity</a:t>
            </a:r>
          </a:p>
        </p:txBody>
      </p:sp>
      <p:sp>
        <p:nvSpPr>
          <p:cNvPr id="2" name="TextBox 1">
            <a:extLst>
              <a:ext uri="{FF2B5EF4-FFF2-40B4-BE49-F238E27FC236}">
                <a16:creationId xmlns:a16="http://schemas.microsoft.com/office/drawing/2014/main" id="{3C9C547E-E063-4E98-857A-7F2A9838B120}"/>
              </a:ext>
            </a:extLst>
          </p:cNvPr>
          <p:cNvSpPr txBox="1"/>
          <p:nvPr/>
        </p:nvSpPr>
        <p:spPr>
          <a:xfrm>
            <a:off x="228601" y="3146400"/>
            <a:ext cx="5318125" cy="245430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92500" lnSpcReduction="20000"/>
          </a:bodyPr>
          <a:lstStyle/>
          <a:p>
            <a:pPr indent="-228600">
              <a:lnSpc>
                <a:spcPct val="90000"/>
              </a:lnSpc>
              <a:spcAft>
                <a:spcPts val="600"/>
              </a:spcAft>
              <a:buFont typeface="Arial" panose="020B0604020202020204" pitchFamily="34" charset="0"/>
              <a:buChar char="•"/>
            </a:pPr>
            <a:r>
              <a:rPr lang="en-US" sz="1900">
                <a:solidFill>
                  <a:schemeClr val="bg1">
                    <a:alpha val="80000"/>
                  </a:schemeClr>
                </a:solidFill>
              </a:rPr>
              <a:t>The analysis in this report is based on actual time sheet data from an energy consulting company. Due to privacy and intellectual property concerns I've assigned the energy company the moniker of Label Energy Corp. My partner is the office manager for Label Energy Corp and has a real need to analyze time sheet data for insights. </a:t>
            </a:r>
          </a:p>
          <a:p>
            <a:pPr indent="-228600">
              <a:lnSpc>
                <a:spcPct val="90000"/>
              </a:lnSpc>
              <a:spcAft>
                <a:spcPts val="600"/>
              </a:spcAft>
              <a:buFont typeface="Arial" panose="020B0604020202020204" pitchFamily="34" charset="0"/>
              <a:buChar char="•"/>
            </a:pPr>
            <a:r>
              <a:rPr lang="en-US" sz="1900">
                <a:solidFill>
                  <a:schemeClr val="bg1">
                    <a:alpha val="80000"/>
                  </a:schemeClr>
                </a:solidFill>
                <a:cs typeface="Calibri"/>
              </a:rPr>
              <a:t>Customers are represented in terms of the distribution of unique clients. The diversity and distribution of clients is important, not the actual clients themselves.</a:t>
            </a:r>
            <a:endParaRPr lang="en-US" sz="1900" dirty="0">
              <a:solidFill>
                <a:schemeClr val="bg1">
                  <a:alpha val="80000"/>
                </a:schemeClr>
              </a:solidFill>
              <a:cs typeface="Calibri"/>
            </a:endParaRPr>
          </a:p>
        </p:txBody>
      </p:sp>
      <p:pic>
        <p:nvPicPr>
          <p:cNvPr id="6" name="Picture 6" descr="A large green field with clouds in the sky&#10;&#10;Description automatically generated">
            <a:extLst>
              <a:ext uri="{FF2B5EF4-FFF2-40B4-BE49-F238E27FC236}">
                <a16:creationId xmlns:a16="http://schemas.microsoft.com/office/drawing/2014/main" id="{997F9463-4F52-468B-B398-3E3D6A9F7496}"/>
              </a:ext>
            </a:extLst>
          </p:cNvPr>
          <p:cNvPicPr>
            <a:picLocks noChangeAspect="1"/>
          </p:cNvPicPr>
          <p:nvPr/>
        </p:nvPicPr>
        <p:blipFill rotWithShape="1">
          <a:blip r:embed="rId2"/>
          <a:srcRect l="20217" r="26963"/>
          <a:stretch/>
        </p:blipFill>
        <p:spPr>
          <a:xfrm>
            <a:off x="5752193" y="10"/>
            <a:ext cx="6439807" cy="6857989"/>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effectLst>
            <a:outerShdw blurRad="381000" dist="152400" dir="10800000" algn="tr" rotWithShape="0">
              <a:prstClr val="black">
                <a:alpha val="10000"/>
              </a:prstClr>
            </a:outerShdw>
          </a:effectLst>
        </p:spPr>
      </p:pic>
      <p:grpSp>
        <p:nvGrpSpPr>
          <p:cNvPr id="9" name="Group 12">
            <a:extLst>
              <a:ext uri="{FF2B5EF4-FFF2-40B4-BE49-F238E27FC236}">
                <a16:creationId xmlns:a16="http://schemas.microsoft.com/office/drawing/2014/main" id="{4EA04677-6B2C-40F4-975C-ED91965527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14" name="Freeform: Shape 13">
              <a:extLst>
                <a:ext uri="{FF2B5EF4-FFF2-40B4-BE49-F238E27FC236}">
                  <a16:creationId xmlns:a16="http://schemas.microsoft.com/office/drawing/2014/main" id="{3F1ABE2E-F19F-4BD3-B0FA-8A2D8885B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C86D0F14-D449-4833-830D-A382829E2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4056332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B0C405-3296-4EDF-B404-DA50CC3B7783}"/>
              </a:ext>
            </a:extLst>
          </p:cNvPr>
          <p:cNvSpPr txBox="1"/>
          <p:nvPr/>
        </p:nvSpPr>
        <p:spPr>
          <a:xfrm>
            <a:off x="734123" y="130028"/>
            <a:ext cx="5314536" cy="13255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400">
                <a:latin typeface="Constantia"/>
                <a:ea typeface="+mj-ea"/>
                <a:cs typeface="+mj-cs"/>
              </a:rPr>
              <a:t>Label Energy Corp</a:t>
            </a:r>
          </a:p>
        </p:txBody>
      </p:sp>
      <p:sp>
        <p:nvSpPr>
          <p:cNvPr id="5" name="TextBox 4">
            <a:extLst>
              <a:ext uri="{FF2B5EF4-FFF2-40B4-BE49-F238E27FC236}">
                <a16:creationId xmlns:a16="http://schemas.microsoft.com/office/drawing/2014/main" id="{DA713594-5CE1-42F6-958F-CBB0E00F7C03}"/>
              </a:ext>
            </a:extLst>
          </p:cNvPr>
          <p:cNvSpPr txBox="1"/>
          <p:nvPr/>
        </p:nvSpPr>
        <p:spPr>
          <a:xfrm>
            <a:off x="282" y="1404943"/>
            <a:ext cx="6792078" cy="102487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lnSpcReduction="10000"/>
          </a:bodyPr>
          <a:lstStyle/>
          <a:p>
            <a:pPr>
              <a:lnSpc>
                <a:spcPct val="90000"/>
              </a:lnSpc>
              <a:spcAft>
                <a:spcPts val="600"/>
              </a:spcAft>
            </a:pPr>
            <a:r>
              <a:rPr lang="en-US" sz="2400"/>
              <a:t>"We are a leading energy consulting firm specializing in building energy analysis and California Title 24 Energy Code Compliance"</a:t>
            </a:r>
            <a:endParaRPr lang="en-US">
              <a:cs typeface="Calibri" panose="020F0502020204030204"/>
            </a:endParaRPr>
          </a:p>
        </p:txBody>
      </p:sp>
      <p:sp>
        <p:nvSpPr>
          <p:cNvPr id="13" name="Freeform: Shape 12">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2" descr="A picture containing flower&#10;&#10;Description automatically generated">
            <a:extLst>
              <a:ext uri="{FF2B5EF4-FFF2-40B4-BE49-F238E27FC236}">
                <a16:creationId xmlns:a16="http://schemas.microsoft.com/office/drawing/2014/main" id="{1C7276B7-A82B-4061-855C-D9B1F0AFFB5A}"/>
              </a:ext>
            </a:extLst>
          </p:cNvPr>
          <p:cNvPicPr>
            <a:picLocks noChangeAspect="1"/>
          </p:cNvPicPr>
          <p:nvPr/>
        </p:nvPicPr>
        <p:blipFill rotWithShape="1">
          <a:blip r:embed="rId2"/>
          <a:srcRect r="3769" b="1"/>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11" name="TextBox 10">
            <a:extLst>
              <a:ext uri="{FF2B5EF4-FFF2-40B4-BE49-F238E27FC236}">
                <a16:creationId xmlns:a16="http://schemas.microsoft.com/office/drawing/2014/main" id="{7FA7D907-36BB-4AEA-B286-C659D3106CEB}"/>
              </a:ext>
            </a:extLst>
          </p:cNvPr>
          <p:cNvSpPr txBox="1"/>
          <p:nvPr/>
        </p:nvSpPr>
        <p:spPr>
          <a:xfrm>
            <a:off x="42110" y="2909605"/>
            <a:ext cx="644346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FFFFFF"/>
                </a:solidFill>
                <a:cs typeface="Calibri"/>
              </a:rPr>
              <a:t>California based energy consulting firm:</a:t>
            </a:r>
            <a:endParaRPr lang="en-US" b="1">
              <a:cs typeface="Calibri"/>
            </a:endParaRPr>
          </a:p>
        </p:txBody>
      </p:sp>
      <p:sp>
        <p:nvSpPr>
          <p:cNvPr id="15" name="TextBox 14">
            <a:extLst>
              <a:ext uri="{FF2B5EF4-FFF2-40B4-BE49-F238E27FC236}">
                <a16:creationId xmlns:a16="http://schemas.microsoft.com/office/drawing/2014/main" id="{4BA0E115-CFD8-4618-8847-281FBA54BFDE}"/>
              </a:ext>
            </a:extLst>
          </p:cNvPr>
          <p:cNvSpPr txBox="1"/>
          <p:nvPr/>
        </p:nvSpPr>
        <p:spPr>
          <a:xfrm>
            <a:off x="48398" y="3490255"/>
            <a:ext cx="8646774" cy="2677656"/>
          </a:xfrm>
          <a:prstGeom prst="rect">
            <a:avLst/>
          </a:prstGeom>
          <a:solidFill>
            <a:schemeClr val="bg1">
              <a:lumMod val="50000"/>
              <a:lumOff val="5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400" dirty="0">
                <a:solidFill>
                  <a:srgbClr val="FFFFFF"/>
                </a:solidFill>
                <a:cs typeface="Calibri"/>
              </a:rPr>
              <a:t>Evaluate title 24 (energy code) compliance for structures requiring a building permit.</a:t>
            </a:r>
            <a:endParaRPr lang="en-US" sz="1600" dirty="0">
              <a:cs typeface="Calibri"/>
            </a:endParaRPr>
          </a:p>
          <a:p>
            <a:pPr marL="457200" indent="-457200">
              <a:buFont typeface="Arial"/>
              <a:buChar char="•"/>
            </a:pPr>
            <a:endParaRPr lang="en-US" sz="2400" dirty="0">
              <a:solidFill>
                <a:srgbClr val="FFFFFF"/>
              </a:solidFill>
              <a:cs typeface="Calibri"/>
            </a:endParaRPr>
          </a:p>
          <a:p>
            <a:pPr marL="457200" indent="-457200">
              <a:buFont typeface="Arial"/>
              <a:buChar char="•"/>
            </a:pPr>
            <a:r>
              <a:rPr lang="en-US" sz="2400" dirty="0">
                <a:solidFill>
                  <a:srgbClr val="FFFFFF"/>
                </a:solidFill>
                <a:cs typeface="Calibri"/>
              </a:rPr>
              <a:t>Consult with large electricity providers energy code compliance </a:t>
            </a:r>
          </a:p>
          <a:p>
            <a:pPr marL="457200" indent="-457200">
              <a:buFont typeface="Arial"/>
              <a:buChar char="•"/>
            </a:pPr>
            <a:endParaRPr lang="en-US" sz="2400" dirty="0">
              <a:solidFill>
                <a:srgbClr val="FFFFFF"/>
              </a:solidFill>
              <a:cs typeface="Calibri"/>
            </a:endParaRPr>
          </a:p>
          <a:p>
            <a:pPr marL="457200" indent="-457200">
              <a:buFont typeface="Arial"/>
              <a:buChar char="•"/>
            </a:pPr>
            <a:r>
              <a:rPr lang="en-US" sz="2400" dirty="0">
                <a:solidFill>
                  <a:srgbClr val="FFFFFF"/>
                </a:solidFill>
                <a:cs typeface="Calibri"/>
              </a:rPr>
              <a:t>Educate architects and county permitting departments on best practices and proper title 24 </a:t>
            </a:r>
            <a:r>
              <a:rPr lang="en-US" sz="2400" dirty="0">
                <a:solidFill>
                  <a:srgbClr val="FFFFFF"/>
                </a:solidFill>
                <a:ea typeface="+mn-lt"/>
                <a:cs typeface="+mn-lt"/>
              </a:rPr>
              <a:t>(energy code)</a:t>
            </a:r>
            <a:r>
              <a:rPr lang="en-US" sz="2400" dirty="0">
                <a:solidFill>
                  <a:srgbClr val="FFFFFF"/>
                </a:solidFill>
                <a:cs typeface="Calibri"/>
              </a:rPr>
              <a:t> compliance.</a:t>
            </a:r>
          </a:p>
        </p:txBody>
      </p:sp>
    </p:spTree>
    <p:extLst>
      <p:ext uri="{BB962C8B-B14F-4D97-AF65-F5344CB8AC3E}">
        <p14:creationId xmlns:p14="http://schemas.microsoft.com/office/powerpoint/2010/main" val="293288814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A picture containing outdoor, airplane, plane, flying&#10;&#10;Description automatically generated">
            <a:extLst>
              <a:ext uri="{FF2B5EF4-FFF2-40B4-BE49-F238E27FC236}">
                <a16:creationId xmlns:a16="http://schemas.microsoft.com/office/drawing/2014/main" id="{F1CE620B-24DE-4AB1-A2BC-B9A12E8989B4}"/>
              </a:ext>
            </a:extLst>
          </p:cNvPr>
          <p:cNvPicPr>
            <a:picLocks noChangeAspect="1"/>
          </p:cNvPicPr>
          <p:nvPr/>
        </p:nvPicPr>
        <p:blipFill rotWithShape="1">
          <a:blip r:embed="rId2"/>
          <a:srcRect l="20513" r="19441" b="9092"/>
          <a:stretch/>
        </p:blipFill>
        <p:spPr>
          <a:xfrm>
            <a:off x="3522468" y="10"/>
            <a:ext cx="8669532" cy="6857990"/>
          </a:xfrm>
          <a:prstGeom prst="rect">
            <a:avLst/>
          </a:prstGeom>
        </p:spPr>
      </p:pic>
      <p:sp>
        <p:nvSpPr>
          <p:cNvPr id="9" name="Rectangle 1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16DA6B-90E5-428C-8818-C8727C053002}"/>
              </a:ext>
            </a:extLst>
          </p:cNvPr>
          <p:cNvSpPr txBox="1"/>
          <p:nvPr/>
        </p:nvSpPr>
        <p:spPr>
          <a:xfrm>
            <a:off x="371094" y="1161288"/>
            <a:ext cx="3438144" cy="1124712"/>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2800">
                <a:latin typeface="+mj-lt"/>
                <a:ea typeface="+mj-ea"/>
                <a:cs typeface="+mj-cs"/>
              </a:rPr>
              <a:t>The Label Energy Corp Data</a:t>
            </a:r>
          </a:p>
        </p:txBody>
      </p:sp>
      <p:sp>
        <p:nvSpPr>
          <p:cNvPr id="15" name="Rectangle 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0EDB0F7B-7849-4F63-A88F-588413A219FC}"/>
              </a:ext>
            </a:extLst>
          </p:cNvPr>
          <p:cNvSpPr txBox="1"/>
          <p:nvPr/>
        </p:nvSpPr>
        <p:spPr>
          <a:xfrm>
            <a:off x="371094" y="2718054"/>
            <a:ext cx="5523622" cy="373922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marL="342900" indent="-342900">
              <a:lnSpc>
                <a:spcPct val="90000"/>
              </a:lnSpc>
              <a:spcAft>
                <a:spcPts val="600"/>
              </a:spcAft>
              <a:buFont typeface="Arial"/>
              <a:buChar char="•"/>
            </a:pPr>
            <a:r>
              <a:rPr lang="en-US" sz="2400" dirty="0">
                <a:solidFill>
                  <a:srgbClr val="FCD1B3"/>
                </a:solidFill>
              </a:rPr>
              <a:t>A consulting company operates by billing customers for an employee's time for an assigned task. </a:t>
            </a:r>
            <a:endParaRPr lang="en-US" sz="2400" dirty="0">
              <a:solidFill>
                <a:srgbClr val="FCD1B3"/>
              </a:solidFill>
              <a:cs typeface="Calibri" panose="020F0502020204030204"/>
            </a:endParaRPr>
          </a:p>
          <a:p>
            <a:pPr marL="342900" indent="-342900">
              <a:lnSpc>
                <a:spcPct val="90000"/>
              </a:lnSpc>
              <a:spcAft>
                <a:spcPts val="600"/>
              </a:spcAft>
              <a:buFont typeface="Arial"/>
              <a:buChar char="•"/>
            </a:pPr>
            <a:r>
              <a:rPr lang="en-US" sz="2400">
                <a:solidFill>
                  <a:srgbClr val="FCD1B3"/>
                </a:solidFill>
              </a:rPr>
              <a:t>Both hourly and salary </a:t>
            </a:r>
            <a:r>
              <a:rPr lang="en-US" sz="2400" dirty="0">
                <a:solidFill>
                  <a:srgbClr val="FCD1B3"/>
                </a:solidFill>
              </a:rPr>
              <a:t>employees must account for the time spent on every task performed throughout the day. </a:t>
            </a:r>
            <a:endParaRPr lang="en-US" sz="2400" dirty="0">
              <a:solidFill>
                <a:srgbClr val="FCD1B3"/>
              </a:solidFill>
              <a:cs typeface="Calibri" panose="020F0502020204030204"/>
            </a:endParaRPr>
          </a:p>
          <a:p>
            <a:pPr marL="342900" indent="-342900">
              <a:lnSpc>
                <a:spcPct val="90000"/>
              </a:lnSpc>
              <a:spcAft>
                <a:spcPts val="600"/>
              </a:spcAft>
              <a:buFont typeface="Arial"/>
              <a:buChar char="•"/>
            </a:pPr>
            <a:r>
              <a:rPr lang="en-US" sz="2400">
                <a:solidFill>
                  <a:srgbClr val="FCD1B3"/>
                </a:solidFill>
              </a:rPr>
              <a:t>Each </a:t>
            </a:r>
            <a:r>
              <a:rPr lang="en-US" sz="2400" dirty="0">
                <a:solidFill>
                  <a:srgbClr val="FCD1B3"/>
                </a:solidFill>
              </a:rPr>
              <a:t>employee records their activities using time tracking software. </a:t>
            </a:r>
            <a:endParaRPr lang="en-US" sz="2400" dirty="0">
              <a:solidFill>
                <a:srgbClr val="FCD1B3"/>
              </a:solidFill>
              <a:cs typeface="Calibri" panose="020F0502020204030204"/>
            </a:endParaRPr>
          </a:p>
          <a:p>
            <a:pPr marL="342900" indent="-342900">
              <a:lnSpc>
                <a:spcPct val="90000"/>
              </a:lnSpc>
              <a:spcAft>
                <a:spcPts val="600"/>
              </a:spcAft>
              <a:buFont typeface="Arial"/>
              <a:buChar char="•"/>
            </a:pPr>
            <a:r>
              <a:rPr lang="en-US" sz="2400">
                <a:solidFill>
                  <a:srgbClr val="FCD1B3"/>
                </a:solidFill>
              </a:rPr>
              <a:t>This software </a:t>
            </a:r>
            <a:r>
              <a:rPr lang="en-US" sz="2400" dirty="0">
                <a:solidFill>
                  <a:srgbClr val="FCD1B3"/>
                </a:solidFill>
              </a:rPr>
              <a:t>generated an excel spreadsheet containing each employee's tracked time in 2019.</a:t>
            </a:r>
            <a:endParaRPr lang="en-US" sz="2400" dirty="0">
              <a:solidFill>
                <a:srgbClr val="FCD1B3"/>
              </a:solidFill>
              <a:cs typeface="Calibri" panose="020F0502020204030204"/>
            </a:endParaRPr>
          </a:p>
          <a:p>
            <a:pPr marL="342900" indent="-342900">
              <a:lnSpc>
                <a:spcPct val="90000"/>
              </a:lnSpc>
              <a:spcAft>
                <a:spcPts val="600"/>
              </a:spcAft>
              <a:buFont typeface="Arial"/>
              <a:buChar char="•"/>
            </a:pPr>
            <a:endParaRPr lang="en-US" sz="2400" dirty="0">
              <a:solidFill>
                <a:srgbClr val="FCD1B3"/>
              </a:solidFill>
              <a:cs typeface="Calibri" panose="020F0502020204030204"/>
            </a:endParaRPr>
          </a:p>
          <a:p>
            <a:pPr marL="342900" indent="-342900">
              <a:lnSpc>
                <a:spcPct val="90000"/>
              </a:lnSpc>
              <a:spcAft>
                <a:spcPts val="600"/>
              </a:spcAft>
              <a:buFont typeface="Arial"/>
              <a:buChar char="•"/>
            </a:pPr>
            <a:endParaRPr lang="en-US" sz="2400" dirty="0">
              <a:solidFill>
                <a:srgbClr val="FCD1B3"/>
              </a:solidFill>
              <a:cs typeface="Calibri" panose="020F0502020204030204"/>
            </a:endParaRPr>
          </a:p>
        </p:txBody>
      </p:sp>
    </p:spTree>
    <p:extLst>
      <p:ext uri="{BB962C8B-B14F-4D97-AF65-F5344CB8AC3E}">
        <p14:creationId xmlns:p14="http://schemas.microsoft.com/office/powerpoint/2010/main" val="243032292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0">
            <a:extLst>
              <a:ext uri="{FF2B5EF4-FFF2-40B4-BE49-F238E27FC236}">
                <a16:creationId xmlns:a16="http://schemas.microsoft.com/office/drawing/2014/main" id="{359A3DB9-EE7D-4798-881E-074BF0311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2">
            <a:extLst>
              <a:ext uri="{FF2B5EF4-FFF2-40B4-BE49-F238E27FC236}">
                <a16:creationId xmlns:a16="http://schemas.microsoft.com/office/drawing/2014/main" id="{90353A7B-B248-4CE7-83DC-BBAAC9B40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large green field with clouds in the sky&#10;&#10;Description automatically generated">
            <a:extLst>
              <a:ext uri="{FF2B5EF4-FFF2-40B4-BE49-F238E27FC236}">
                <a16:creationId xmlns:a16="http://schemas.microsoft.com/office/drawing/2014/main" id="{997F9463-4F52-468B-B398-3E3D6A9F7496}"/>
              </a:ext>
            </a:extLst>
          </p:cNvPr>
          <p:cNvPicPr>
            <a:picLocks noChangeAspect="1"/>
          </p:cNvPicPr>
          <p:nvPr/>
        </p:nvPicPr>
        <p:blipFill rotWithShape="1">
          <a:blip r:embed="rId2">
            <a:alphaModFix amt="55000"/>
          </a:blip>
          <a:srcRect t="50" r="-1" b="-1"/>
          <a:stretch/>
        </p:blipFill>
        <p:spPr>
          <a:xfrm>
            <a:off x="20" y="10"/>
            <a:ext cx="12198076" cy="6857990"/>
          </a:xfrm>
          <a:prstGeom prst="rect">
            <a:avLst/>
          </a:prstGeom>
        </p:spPr>
      </p:pic>
      <p:sp>
        <p:nvSpPr>
          <p:cNvPr id="2" name="TextBox 1">
            <a:extLst>
              <a:ext uri="{FF2B5EF4-FFF2-40B4-BE49-F238E27FC236}">
                <a16:creationId xmlns:a16="http://schemas.microsoft.com/office/drawing/2014/main" id="{784533D9-0307-406D-BAF3-10D687C45D8F}"/>
              </a:ext>
            </a:extLst>
          </p:cNvPr>
          <p:cNvSpPr txBox="1"/>
          <p:nvPr/>
        </p:nvSpPr>
        <p:spPr>
          <a:xfrm>
            <a:off x="1013501" y="821453"/>
            <a:ext cx="9769589" cy="844266"/>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400" b="1">
                <a:solidFill>
                  <a:schemeClr val="bg1"/>
                </a:solidFill>
                <a:latin typeface="+mj-lt"/>
                <a:ea typeface="+mj-ea"/>
                <a:cs typeface="+mj-cs"/>
              </a:rPr>
              <a:t>Data: Wrangling, Cleaning, Anonymizing</a:t>
            </a:r>
          </a:p>
        </p:txBody>
      </p:sp>
      <p:grpSp>
        <p:nvGrpSpPr>
          <p:cNvPr id="31" name="Group 14">
            <a:extLst>
              <a:ext uri="{FF2B5EF4-FFF2-40B4-BE49-F238E27FC236}">
                <a16:creationId xmlns:a16="http://schemas.microsoft.com/office/drawing/2014/main" id="{DC966D94-1B7E-4ACD-9EB6-7214DDFD6B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864" y="2029937"/>
            <a:ext cx="346062" cy="765249"/>
            <a:chOff x="68916" y="2029937"/>
            <a:chExt cx="346062" cy="765249"/>
          </a:xfrm>
        </p:grpSpPr>
        <p:sp>
          <p:nvSpPr>
            <p:cNvPr id="16" name="Rectangle 2">
              <a:extLst>
                <a:ext uri="{FF2B5EF4-FFF2-40B4-BE49-F238E27FC236}">
                  <a16:creationId xmlns:a16="http://schemas.microsoft.com/office/drawing/2014/main" id="{687F7B32-D818-4742-B106-B869340899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144" y="2029937"/>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59">
              <a:extLst>
                <a:ext uri="{FF2B5EF4-FFF2-40B4-BE49-F238E27FC236}">
                  <a16:creationId xmlns:a16="http://schemas.microsoft.com/office/drawing/2014/main" id="{6AE6060E-1814-4F25-9FE2-90409865C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144" y="2206442"/>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2">
              <a:extLst>
                <a:ext uri="{FF2B5EF4-FFF2-40B4-BE49-F238E27FC236}">
                  <a16:creationId xmlns:a16="http://schemas.microsoft.com/office/drawing/2014/main" id="{4A5D8FDF-F46F-41F3-83D8-89A83E158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144" y="2382948"/>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50B0099B-6A05-458D-8D65-EF293FF2A5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144" y="2559453"/>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47763543-B023-430A-B60F-F3A8540BB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144" y="2735959"/>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
              <a:extLst>
                <a:ext uri="{FF2B5EF4-FFF2-40B4-BE49-F238E27FC236}">
                  <a16:creationId xmlns:a16="http://schemas.microsoft.com/office/drawing/2014/main" id="{4D65B6E4-7D36-4D15-8EB9-F67A34AB9A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1030" y="2029937"/>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59">
              <a:extLst>
                <a:ext uri="{FF2B5EF4-FFF2-40B4-BE49-F238E27FC236}">
                  <a16:creationId xmlns:a16="http://schemas.microsoft.com/office/drawing/2014/main" id="{FC0A8A81-3BB1-469A-B8AF-0A57C966A6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1030" y="2206442"/>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2">
              <a:extLst>
                <a:ext uri="{FF2B5EF4-FFF2-40B4-BE49-F238E27FC236}">
                  <a16:creationId xmlns:a16="http://schemas.microsoft.com/office/drawing/2014/main" id="{E8BE9977-545A-4F44-A213-96ADBF776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1030" y="2382948"/>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B887E2B7-810C-476E-94EF-CDABCBF27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1030" y="2559453"/>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6236C21A-EA15-4316-A685-3BE68CADD2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1030" y="2735959"/>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
              <a:extLst>
                <a:ext uri="{FF2B5EF4-FFF2-40B4-BE49-F238E27FC236}">
                  <a16:creationId xmlns:a16="http://schemas.microsoft.com/office/drawing/2014/main" id="{58D44858-6372-4B9F-B3B2-312447F0E0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916" y="2029937"/>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59">
              <a:extLst>
                <a:ext uri="{FF2B5EF4-FFF2-40B4-BE49-F238E27FC236}">
                  <a16:creationId xmlns:a16="http://schemas.microsoft.com/office/drawing/2014/main" id="{753327C4-C04D-4967-98EE-B4C55355F7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916" y="2206442"/>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2">
              <a:extLst>
                <a:ext uri="{FF2B5EF4-FFF2-40B4-BE49-F238E27FC236}">
                  <a16:creationId xmlns:a16="http://schemas.microsoft.com/office/drawing/2014/main" id="{F5131B34-7695-4EF8-99BB-A8E1FD507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916" y="2382948"/>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B5AF9EA1-7B5A-46D7-B2F5-EE87B3E42C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916" y="2559453"/>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45C15713-468D-4345-AE27-F415F4A11B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916" y="2735959"/>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C1F12EE2-E42B-4EC0-82D3-A65F7CCD8F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283022"/>
            <a:ext cx="12182856" cy="3574975"/>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1">
            <a:extLst>
              <a:ext uri="{FF2B5EF4-FFF2-40B4-BE49-F238E27FC236}">
                <a16:creationId xmlns:a16="http://schemas.microsoft.com/office/drawing/2014/main" id="{16F3C463-C496-4C29-91E8-EE537B4D372C}"/>
              </a:ext>
            </a:extLst>
          </p:cNvPr>
          <p:cNvSpPr txBox="1"/>
          <p:nvPr/>
        </p:nvSpPr>
        <p:spPr>
          <a:xfrm>
            <a:off x="1091164" y="1936390"/>
            <a:ext cx="9778189" cy="4283706"/>
          </a:xfrm>
          <a:prstGeom prst="rect">
            <a:avLst/>
          </a:prstGeom>
        </p:spPr>
        <p:txBody>
          <a:bodyPr rot="0" spcFirstLastPara="0" vert="horz"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228600">
              <a:lnSpc>
                <a:spcPct val="90000"/>
              </a:lnSpc>
              <a:spcAft>
                <a:spcPts val="600"/>
              </a:spcAft>
              <a:buFont typeface="Arial" panose="020B0604020202020204" pitchFamily="34" charset="0"/>
              <a:buChar char="•"/>
            </a:pPr>
            <a:r>
              <a:rPr lang="en-US" sz="2000" b="1" dirty="0">
                <a:solidFill>
                  <a:srgbClr val="FFC000"/>
                </a:solidFill>
              </a:rPr>
              <a:t>Anonymizing </a:t>
            </a:r>
            <a:r>
              <a:rPr lang="en-US" sz="2000" dirty="0">
                <a:solidFill>
                  <a:schemeClr val="bg1"/>
                </a:solidFill>
              </a:rPr>
              <a:t>– Employee names were replaced with generic employee designations (EMP_1, EMP_2...EMP_12)</a:t>
            </a:r>
            <a:endParaRPr lang="en-US" sz="2000" dirty="0">
              <a:solidFill>
                <a:schemeClr val="bg1"/>
              </a:solidFill>
              <a:cs typeface="Calibri"/>
            </a:endParaRPr>
          </a:p>
          <a:p>
            <a:pPr indent="-228600">
              <a:lnSpc>
                <a:spcPct val="90000"/>
              </a:lnSpc>
              <a:spcAft>
                <a:spcPts val="600"/>
              </a:spcAft>
              <a:buFont typeface="Arial" panose="020B0604020202020204" pitchFamily="34" charset="0"/>
              <a:buChar char="•"/>
            </a:pPr>
            <a:endParaRPr lang="en-US" sz="2000" dirty="0">
              <a:solidFill>
                <a:schemeClr val="bg1"/>
              </a:solidFill>
              <a:cs typeface="Calibri"/>
            </a:endParaRPr>
          </a:p>
          <a:p>
            <a:pPr indent="-228600">
              <a:lnSpc>
                <a:spcPct val="90000"/>
              </a:lnSpc>
              <a:spcAft>
                <a:spcPts val="600"/>
              </a:spcAft>
              <a:buFont typeface="Arial" panose="020B0604020202020204" pitchFamily="34" charset="0"/>
              <a:buChar char="•"/>
            </a:pPr>
            <a:r>
              <a:rPr lang="en-US" sz="2000" b="1" dirty="0">
                <a:solidFill>
                  <a:srgbClr val="FFC000"/>
                </a:solidFill>
              </a:rPr>
              <a:t>Wrangling</a:t>
            </a:r>
            <a:r>
              <a:rPr lang="en-US" sz="2000" dirty="0">
                <a:solidFill>
                  <a:srgbClr val="FFC000"/>
                </a:solidFill>
              </a:rPr>
              <a:t> </a:t>
            </a:r>
            <a:r>
              <a:rPr lang="en-US" sz="2000" dirty="0">
                <a:solidFill>
                  <a:schemeClr val="bg1"/>
                </a:solidFill>
              </a:rPr>
              <a:t>– Timesheets were provided as 12 separate excel files (one for each employee). All timesheets were combined into a single PANDAS </a:t>
            </a:r>
            <a:r>
              <a:rPr lang="en-US" sz="2000" err="1">
                <a:solidFill>
                  <a:schemeClr val="bg1"/>
                </a:solidFill>
              </a:rPr>
              <a:t>DataFrame</a:t>
            </a:r>
            <a:r>
              <a:rPr lang="en-US" sz="2000">
                <a:solidFill>
                  <a:schemeClr val="bg1"/>
                </a:solidFill>
              </a:rPr>
              <a:t>. Anonymized employee </a:t>
            </a:r>
            <a:r>
              <a:rPr lang="en-US" sz="2000" dirty="0">
                <a:solidFill>
                  <a:schemeClr val="bg1"/>
                </a:solidFill>
              </a:rPr>
              <a:t>designators were added to keep track of individual employee time.</a:t>
            </a:r>
            <a:endParaRPr lang="en-US" sz="2000" dirty="0">
              <a:solidFill>
                <a:schemeClr val="bg1"/>
              </a:solidFill>
              <a:cs typeface="Calibri"/>
            </a:endParaRPr>
          </a:p>
          <a:p>
            <a:pPr indent="-228600">
              <a:lnSpc>
                <a:spcPct val="90000"/>
              </a:lnSpc>
              <a:spcAft>
                <a:spcPts val="600"/>
              </a:spcAft>
              <a:buFont typeface="Arial" panose="020B0604020202020204" pitchFamily="34" charset="0"/>
              <a:buChar char="•"/>
            </a:pPr>
            <a:endParaRPr lang="en-US" sz="2000" dirty="0">
              <a:solidFill>
                <a:schemeClr val="bg1"/>
              </a:solidFill>
              <a:cs typeface="Calibri"/>
            </a:endParaRPr>
          </a:p>
          <a:p>
            <a:pPr indent="-228600">
              <a:lnSpc>
                <a:spcPct val="90000"/>
              </a:lnSpc>
              <a:spcAft>
                <a:spcPts val="600"/>
              </a:spcAft>
              <a:buFont typeface="Arial" panose="020B0604020202020204" pitchFamily="34" charset="0"/>
              <a:buChar char="•"/>
            </a:pPr>
            <a:r>
              <a:rPr lang="en-US" sz="2000" b="1" dirty="0">
                <a:solidFill>
                  <a:srgbClr val="FFC000"/>
                </a:solidFill>
              </a:rPr>
              <a:t>Cleaning</a:t>
            </a:r>
            <a:r>
              <a:rPr lang="en-US" sz="2000" dirty="0">
                <a:solidFill>
                  <a:srgbClr val="FFC000"/>
                </a:solidFill>
              </a:rPr>
              <a:t> </a:t>
            </a:r>
            <a:r>
              <a:rPr lang="en-US" sz="2000" dirty="0">
                <a:solidFill>
                  <a:schemeClr val="bg1"/>
                </a:solidFill>
              </a:rPr>
              <a:t>– The data was fairly clean</a:t>
            </a:r>
            <a:r>
              <a:rPr lang="en-US" sz="2000">
                <a:solidFill>
                  <a:schemeClr val="bg1"/>
                </a:solidFill>
              </a:rPr>
              <a:t> in its raw form. </a:t>
            </a:r>
            <a:endParaRPr lang="en-US" sz="2000" dirty="0">
              <a:solidFill>
                <a:schemeClr val="bg1"/>
              </a:solidFill>
            </a:endParaRPr>
          </a:p>
          <a:p>
            <a:pPr indent="-228600">
              <a:lnSpc>
                <a:spcPct val="90000"/>
              </a:lnSpc>
              <a:spcAft>
                <a:spcPts val="600"/>
              </a:spcAft>
              <a:buFont typeface="Arial" panose="020B0604020202020204" pitchFamily="34" charset="0"/>
              <a:buChar char="•"/>
            </a:pPr>
            <a:r>
              <a:rPr lang="en-US" sz="2000">
                <a:solidFill>
                  <a:schemeClr val="bg1"/>
                </a:solidFill>
              </a:rPr>
              <a:t>'has_flags', '</a:t>
            </a:r>
            <a:r>
              <a:rPr lang="en-US" sz="2000" err="1">
                <a:solidFill>
                  <a:schemeClr val="bg1"/>
                </a:solidFill>
              </a:rPr>
              <a:t>flag_types</a:t>
            </a:r>
            <a:r>
              <a:rPr lang="en-US" sz="2000" dirty="0">
                <a:solidFill>
                  <a:schemeClr val="bg1"/>
                </a:solidFill>
              </a:rPr>
              <a:t>' were removed. </a:t>
            </a:r>
            <a:endParaRPr lang="en-US" sz="2000">
              <a:solidFill>
                <a:schemeClr val="bg1"/>
              </a:solidFill>
              <a:cs typeface="Calibri" panose="020F0502020204030204"/>
            </a:endParaRPr>
          </a:p>
          <a:p>
            <a:pPr marL="914400" lvl="1" indent="-457200">
              <a:lnSpc>
                <a:spcPct val="90000"/>
              </a:lnSpc>
              <a:spcAft>
                <a:spcPts val="600"/>
              </a:spcAft>
              <a:buFont typeface="Wingdings"/>
              <a:buChar char="Ø"/>
            </a:pPr>
            <a:r>
              <a:rPr lang="en-US" sz="2000">
                <a:solidFill>
                  <a:schemeClr val="bg1"/>
                </a:solidFill>
              </a:rPr>
              <a:t>The date column was converted to a standardized </a:t>
            </a:r>
            <a:r>
              <a:rPr lang="en-US" sz="2000" dirty="0">
                <a:solidFill>
                  <a:schemeClr val="bg1"/>
                </a:solidFill>
              </a:rPr>
              <a:t>date format. </a:t>
            </a:r>
            <a:endParaRPr lang="en-US" sz="2000">
              <a:solidFill>
                <a:schemeClr val="bg1"/>
              </a:solidFill>
              <a:cs typeface="Calibri" panose="020F0502020204030204"/>
            </a:endParaRPr>
          </a:p>
          <a:p>
            <a:pPr marL="914400" lvl="1" indent="-457200">
              <a:lnSpc>
                <a:spcPct val="90000"/>
              </a:lnSpc>
              <a:spcAft>
                <a:spcPts val="600"/>
              </a:spcAft>
              <a:buFont typeface="Wingdings"/>
              <a:buChar char="Ø"/>
            </a:pPr>
            <a:r>
              <a:rPr lang="en-US" sz="2000">
                <a:solidFill>
                  <a:schemeClr val="bg1"/>
                </a:solidFill>
              </a:rPr>
              <a:t>A salary column was added to </a:t>
            </a:r>
            <a:r>
              <a:rPr lang="en-US" sz="2000" dirty="0">
                <a:solidFill>
                  <a:schemeClr val="bg1"/>
                </a:solidFill>
              </a:rPr>
              <a:t>indicate whether an employee was salary or hourly. </a:t>
            </a:r>
            <a:endParaRPr lang="en-US" sz="2000">
              <a:solidFill>
                <a:schemeClr val="bg1"/>
              </a:solidFill>
              <a:cs typeface="Calibri" panose="020F0502020204030204"/>
            </a:endParaRPr>
          </a:p>
          <a:p>
            <a:pPr marL="914400" lvl="1" indent="-457200">
              <a:lnSpc>
                <a:spcPct val="90000"/>
              </a:lnSpc>
              <a:spcAft>
                <a:spcPts val="600"/>
              </a:spcAft>
              <a:buFont typeface="Wingdings"/>
              <a:buChar char="Ø"/>
            </a:pPr>
            <a:r>
              <a:rPr lang="en-US" sz="2000">
                <a:solidFill>
                  <a:schemeClr val="bg1"/>
                </a:solidFill>
              </a:rPr>
              <a:t>Additionally, a 'day_int'</a:t>
            </a:r>
            <a:r>
              <a:rPr lang="en-US" sz="2000" dirty="0">
                <a:solidFill>
                  <a:schemeClr val="bg1"/>
                </a:solidFill>
              </a:rPr>
              <a:t> column was engineered to convert the day of the week into an integer 0-6 (Monday-Sunday).</a:t>
            </a:r>
            <a:endParaRPr lang="en-US" sz="2000">
              <a:solidFill>
                <a:schemeClr val="bg1"/>
              </a:solidFill>
              <a:cs typeface="Calibri"/>
            </a:endParaRPr>
          </a:p>
          <a:p>
            <a:pPr indent="-228600">
              <a:lnSpc>
                <a:spcPct val="90000"/>
              </a:lnSpc>
              <a:spcAft>
                <a:spcPts val="600"/>
              </a:spcAft>
              <a:buFont typeface="Arial" panose="020B0604020202020204" pitchFamily="34" charset="0"/>
              <a:buChar char="•"/>
            </a:pPr>
            <a:endParaRPr lang="en-US" sz="2000" dirty="0">
              <a:solidFill>
                <a:schemeClr val="bg1"/>
              </a:solidFill>
              <a:cs typeface="Calibri"/>
            </a:endParaRPr>
          </a:p>
          <a:p>
            <a:pPr indent="-228600">
              <a:lnSpc>
                <a:spcPct val="90000"/>
              </a:lnSpc>
              <a:spcAft>
                <a:spcPts val="600"/>
              </a:spcAft>
              <a:buFont typeface="Arial" panose="020B0604020202020204" pitchFamily="34" charset="0"/>
              <a:buChar char="•"/>
            </a:pPr>
            <a:endParaRPr lang="en-US" sz="2000" dirty="0">
              <a:solidFill>
                <a:schemeClr val="bg1"/>
              </a:solidFill>
              <a:cs typeface="Calibri"/>
            </a:endParaRPr>
          </a:p>
        </p:txBody>
      </p:sp>
      <p:sp>
        <p:nvSpPr>
          <p:cNvPr id="34" name="Rectangle 33">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29580" y="6501384"/>
            <a:ext cx="10303059" cy="3566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6628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7" descr="Diagram, engineering drawing&#10;&#10;Description automatically generated">
            <a:extLst>
              <a:ext uri="{FF2B5EF4-FFF2-40B4-BE49-F238E27FC236}">
                <a16:creationId xmlns:a16="http://schemas.microsoft.com/office/drawing/2014/main" id="{BE8A230C-988A-495F-A17A-A5B544A493FB}"/>
              </a:ext>
            </a:extLst>
          </p:cNvPr>
          <p:cNvPicPr>
            <a:picLocks noChangeAspect="1"/>
          </p:cNvPicPr>
          <p:nvPr/>
        </p:nvPicPr>
        <p:blipFill rotWithShape="1">
          <a:blip r:embed="rId2">
            <a:duotone>
              <a:prstClr val="black"/>
              <a:schemeClr val="tx2">
                <a:tint val="45000"/>
                <a:satMod val="400000"/>
              </a:schemeClr>
            </a:duotone>
            <a:alphaModFix amt="35000"/>
          </a:blip>
          <a:srcRect l="1489" r="758" b="1"/>
          <a:stretch/>
        </p:blipFill>
        <p:spPr>
          <a:xfrm>
            <a:off x="-19" y="10"/>
            <a:ext cx="12188952" cy="6857990"/>
          </a:xfrm>
          <a:prstGeom prst="rect">
            <a:avLst/>
          </a:prstGeom>
        </p:spPr>
      </p:pic>
      <p:sp>
        <p:nvSpPr>
          <p:cNvPr id="2" name="Title 1">
            <a:extLst>
              <a:ext uri="{FF2B5EF4-FFF2-40B4-BE49-F238E27FC236}">
                <a16:creationId xmlns:a16="http://schemas.microsoft.com/office/drawing/2014/main" id="{524EB13D-FF92-45B7-9594-E53503FB4C46}"/>
              </a:ext>
            </a:extLst>
          </p:cNvPr>
          <p:cNvSpPr>
            <a:spLocks noGrp="1"/>
          </p:cNvSpPr>
          <p:nvPr>
            <p:ph type="title"/>
          </p:nvPr>
        </p:nvSpPr>
        <p:spPr>
          <a:xfrm>
            <a:off x="6215593" y="155625"/>
            <a:ext cx="5314536" cy="1325563"/>
          </a:xfrm>
        </p:spPr>
        <p:txBody>
          <a:bodyPr>
            <a:normAutofit/>
          </a:bodyPr>
          <a:lstStyle/>
          <a:p>
            <a:r>
              <a:rPr lang="en-US">
                <a:cs typeface="Calibri Light"/>
              </a:rPr>
              <a:t>Statistical Questions:</a:t>
            </a:r>
            <a:endParaRPr lang="en-US"/>
          </a:p>
        </p:txBody>
      </p:sp>
      <p:sp>
        <p:nvSpPr>
          <p:cNvPr id="33" name="Freeform: Shape 32">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9" descr="A picture containing table, indoor, sitting, cup&#10;&#10;Description automatically generated">
            <a:extLst>
              <a:ext uri="{FF2B5EF4-FFF2-40B4-BE49-F238E27FC236}">
                <a16:creationId xmlns:a16="http://schemas.microsoft.com/office/drawing/2014/main" id="{44BCB36E-1654-4518-8A59-521D15454F64}"/>
              </a:ext>
            </a:extLst>
          </p:cNvPr>
          <p:cNvPicPr>
            <a:picLocks noChangeAspect="1"/>
          </p:cNvPicPr>
          <p:nvPr/>
        </p:nvPicPr>
        <p:blipFill rotWithShape="1">
          <a:blip r:embed="rId3"/>
          <a:srcRect l="17713" r="22143" b="1"/>
          <a:stretch/>
        </p:blipFill>
        <p:spPr>
          <a:xfrm>
            <a:off x="-2315" y="-2"/>
            <a:ext cx="5441859" cy="5654940"/>
          </a:xfrm>
          <a:custGeom>
            <a:avLst/>
            <a:gdLst/>
            <a:ahLst/>
            <a:cxnLst/>
            <a:rect l="l" t="t" r="r" b="b"/>
            <a:pathLst>
              <a:path w="5067519" h="5265942">
                <a:moveTo>
                  <a:pt x="0" y="0"/>
                </a:moveTo>
                <a:lnTo>
                  <a:pt x="4097786" y="0"/>
                </a:lnTo>
                <a:lnTo>
                  <a:pt x="4176264" y="71326"/>
                </a:lnTo>
                <a:cubicBezTo>
                  <a:pt x="4726927" y="621989"/>
                  <a:pt x="5067519" y="1382723"/>
                  <a:pt x="5067519" y="2223006"/>
                </a:cubicBezTo>
                <a:cubicBezTo>
                  <a:pt x="5067519" y="3903573"/>
                  <a:pt x="3705150" y="5265942"/>
                  <a:pt x="2024583" y="5265942"/>
                </a:cubicBezTo>
                <a:cubicBezTo>
                  <a:pt x="1315594" y="5265942"/>
                  <a:pt x="663237" y="5023470"/>
                  <a:pt x="145914" y="4616926"/>
                </a:cubicBezTo>
                <a:lnTo>
                  <a:pt x="0" y="4489006"/>
                </a:lnTo>
                <a:close/>
              </a:path>
            </a:pathLst>
          </a:custGeom>
        </p:spPr>
      </p:pic>
      <p:sp>
        <p:nvSpPr>
          <p:cNvPr id="3" name="Content Placeholder 2">
            <a:extLst>
              <a:ext uri="{FF2B5EF4-FFF2-40B4-BE49-F238E27FC236}">
                <a16:creationId xmlns:a16="http://schemas.microsoft.com/office/drawing/2014/main" id="{A942F879-2694-4ED8-8FD3-0D844F5EB42C}"/>
              </a:ext>
            </a:extLst>
          </p:cNvPr>
          <p:cNvSpPr>
            <a:spLocks noGrp="1"/>
          </p:cNvSpPr>
          <p:nvPr>
            <p:ph idx="1"/>
          </p:nvPr>
        </p:nvSpPr>
        <p:spPr>
          <a:xfrm>
            <a:off x="5977467" y="1269368"/>
            <a:ext cx="5918392" cy="5094014"/>
          </a:xfrm>
        </p:spPr>
        <p:txBody>
          <a:bodyPr vert="horz" lIns="91440" tIns="45720" rIns="91440" bIns="45720" rtlCol="0" anchor="t">
            <a:normAutofit lnSpcReduction="10000"/>
          </a:bodyPr>
          <a:lstStyle/>
          <a:p>
            <a:pPr marL="0" indent="0">
              <a:buNone/>
            </a:pPr>
            <a:r>
              <a:rPr lang="en-US">
                <a:cs typeface="Calibri" panose="020F0502020204030204"/>
              </a:rPr>
              <a:t>Label Energy Corp has an unlimited vacation policy for its salaried employees.</a:t>
            </a:r>
          </a:p>
          <a:p>
            <a:pPr marL="0" indent="0">
              <a:buNone/>
            </a:pPr>
            <a:r>
              <a:rPr lang="en-US" dirty="0">
                <a:cs typeface="Calibri" panose="020F0502020204030204"/>
              </a:rPr>
              <a:t>I was specifically asked by the Office Manager:</a:t>
            </a:r>
          </a:p>
          <a:p>
            <a:pPr>
              <a:buFont typeface="Courier New" panose="020B0604020202020204" pitchFamily="34" charset="0"/>
              <a:buChar char="o"/>
            </a:pPr>
            <a:r>
              <a:rPr lang="en-US" dirty="0">
                <a:cs typeface="Calibri" panose="020F0502020204030204"/>
              </a:rPr>
              <a:t>"How does an unlimited vacation policy effect the [productivity of] salary employees?"</a:t>
            </a:r>
          </a:p>
          <a:p>
            <a:pPr marL="0" indent="0">
              <a:buNone/>
            </a:pPr>
            <a:r>
              <a:rPr lang="en-US">
                <a:cs typeface="Calibri" panose="020F0502020204030204"/>
              </a:rPr>
              <a:t>I was personally curious about:</a:t>
            </a:r>
            <a:endParaRPr lang="en-US" dirty="0">
              <a:cs typeface="Calibri" panose="020F0502020204030204"/>
            </a:endParaRPr>
          </a:p>
          <a:p>
            <a:pPr>
              <a:buFont typeface="Courier New" panose="020B0604020202020204" pitchFamily="34" charset="0"/>
              <a:buChar char="o"/>
            </a:pPr>
            <a:r>
              <a:rPr lang="en-US">
                <a:cs typeface="Calibri" panose="020F0502020204030204"/>
              </a:rPr>
              <a:t>"Does Label Energy Corp too dependent on a single high profile customer?"</a:t>
            </a:r>
          </a:p>
          <a:p>
            <a:pPr marL="0" indent="0">
              <a:buNone/>
            </a:pPr>
            <a:endParaRPr lang="en-US" dirty="0">
              <a:cs typeface="Calibri" panose="020F0502020204030204"/>
            </a:endParaRPr>
          </a:p>
          <a:p>
            <a:pPr marL="0" indent="0">
              <a:buNone/>
            </a:pPr>
            <a:endParaRPr lang="en-US">
              <a:cs typeface="Calibri" panose="020F0502020204030204"/>
            </a:endParaRPr>
          </a:p>
        </p:txBody>
      </p:sp>
    </p:spTree>
    <p:extLst>
      <p:ext uri="{BB962C8B-B14F-4D97-AF65-F5344CB8AC3E}">
        <p14:creationId xmlns:p14="http://schemas.microsoft.com/office/powerpoint/2010/main" val="1680789035"/>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8">
            <a:extLst>
              <a:ext uri="{FF2B5EF4-FFF2-40B4-BE49-F238E27FC236}">
                <a16:creationId xmlns:a16="http://schemas.microsoft.com/office/drawing/2014/main" id="{359A3DB9-EE7D-4798-881E-074BF0311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20">
            <a:extLst>
              <a:ext uri="{FF2B5EF4-FFF2-40B4-BE49-F238E27FC236}">
                <a16:creationId xmlns:a16="http://schemas.microsoft.com/office/drawing/2014/main" id="{90353A7B-B248-4CE7-83DC-BBAAC9B40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 engineering drawing&#10;&#10;Description automatically generated">
            <a:extLst>
              <a:ext uri="{FF2B5EF4-FFF2-40B4-BE49-F238E27FC236}">
                <a16:creationId xmlns:a16="http://schemas.microsoft.com/office/drawing/2014/main" id="{76090C7C-34A0-420A-91EE-112F01EABD7A}"/>
              </a:ext>
            </a:extLst>
          </p:cNvPr>
          <p:cNvPicPr>
            <a:picLocks noChangeAspect="1"/>
          </p:cNvPicPr>
          <p:nvPr/>
        </p:nvPicPr>
        <p:blipFill rotWithShape="1">
          <a:blip r:embed="rId2">
            <a:alphaModFix amt="55000"/>
          </a:blip>
          <a:srcRect l="1649" r="9417"/>
          <a:stretch/>
        </p:blipFill>
        <p:spPr>
          <a:xfrm>
            <a:off x="20" y="1282"/>
            <a:ext cx="12191980" cy="6856718"/>
          </a:xfrm>
          <a:prstGeom prst="rect">
            <a:avLst/>
          </a:prstGeom>
        </p:spPr>
      </p:pic>
      <p:sp>
        <p:nvSpPr>
          <p:cNvPr id="2" name="Title 1">
            <a:extLst>
              <a:ext uri="{FF2B5EF4-FFF2-40B4-BE49-F238E27FC236}">
                <a16:creationId xmlns:a16="http://schemas.microsoft.com/office/drawing/2014/main" id="{AD8CAF36-A2AF-4FB2-9D85-B380679918CA}"/>
              </a:ext>
            </a:extLst>
          </p:cNvPr>
          <p:cNvSpPr>
            <a:spLocks noGrp="1"/>
          </p:cNvSpPr>
          <p:nvPr>
            <p:ph type="title"/>
          </p:nvPr>
        </p:nvSpPr>
        <p:spPr>
          <a:xfrm>
            <a:off x="963705" y="321050"/>
            <a:ext cx="5323479" cy="775711"/>
          </a:xfrm>
          <a:solidFill>
            <a:schemeClr val="bg1">
              <a:lumMod val="75000"/>
            </a:schemeClr>
          </a:solidFill>
        </p:spPr>
        <p:txBody>
          <a:bodyPr vert="horz" lIns="91440" tIns="45720" rIns="91440" bIns="45720" rtlCol="0" anchor="b">
            <a:normAutofit fontScale="90000"/>
          </a:bodyPr>
          <a:lstStyle/>
          <a:p>
            <a:r>
              <a:rPr lang="en-US" sz="4800">
                <a:latin typeface="Constantia"/>
              </a:rPr>
              <a:t>Time Sheet Variables</a:t>
            </a:r>
          </a:p>
        </p:txBody>
      </p:sp>
      <p:grpSp>
        <p:nvGrpSpPr>
          <p:cNvPr id="23" name="Group 22">
            <a:extLst>
              <a:ext uri="{FF2B5EF4-FFF2-40B4-BE49-F238E27FC236}">
                <a16:creationId xmlns:a16="http://schemas.microsoft.com/office/drawing/2014/main" id="{DC966D94-1B7E-4ACD-9EB6-7214DDFD6B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864" y="2029937"/>
            <a:ext cx="346062" cy="765249"/>
            <a:chOff x="68916" y="2029937"/>
            <a:chExt cx="346062" cy="765249"/>
          </a:xfrm>
        </p:grpSpPr>
        <p:sp>
          <p:nvSpPr>
            <p:cNvPr id="24" name="Rectangle 2">
              <a:extLst>
                <a:ext uri="{FF2B5EF4-FFF2-40B4-BE49-F238E27FC236}">
                  <a16:creationId xmlns:a16="http://schemas.microsoft.com/office/drawing/2014/main" id="{687F7B32-D818-4742-B106-B869340899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144" y="2029937"/>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59">
              <a:extLst>
                <a:ext uri="{FF2B5EF4-FFF2-40B4-BE49-F238E27FC236}">
                  <a16:creationId xmlns:a16="http://schemas.microsoft.com/office/drawing/2014/main" id="{6AE6060E-1814-4F25-9FE2-90409865C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144" y="2206442"/>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2">
              <a:extLst>
                <a:ext uri="{FF2B5EF4-FFF2-40B4-BE49-F238E27FC236}">
                  <a16:creationId xmlns:a16="http://schemas.microsoft.com/office/drawing/2014/main" id="{4A5D8FDF-F46F-41F3-83D8-89A83E158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144" y="2382948"/>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50B0099B-6A05-458D-8D65-EF293FF2A5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144" y="2559453"/>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47763543-B023-430A-B60F-F3A8540BB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144" y="2735959"/>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
              <a:extLst>
                <a:ext uri="{FF2B5EF4-FFF2-40B4-BE49-F238E27FC236}">
                  <a16:creationId xmlns:a16="http://schemas.microsoft.com/office/drawing/2014/main" id="{4D65B6E4-7D36-4D15-8EB9-F67A34AB9A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1030" y="2029937"/>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59">
              <a:extLst>
                <a:ext uri="{FF2B5EF4-FFF2-40B4-BE49-F238E27FC236}">
                  <a16:creationId xmlns:a16="http://schemas.microsoft.com/office/drawing/2014/main" id="{FC0A8A81-3BB1-469A-B8AF-0A57C966A6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1030" y="2206442"/>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2">
              <a:extLst>
                <a:ext uri="{FF2B5EF4-FFF2-40B4-BE49-F238E27FC236}">
                  <a16:creationId xmlns:a16="http://schemas.microsoft.com/office/drawing/2014/main" id="{E8BE9977-545A-4F44-A213-96ADBF776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1030" y="2382948"/>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B887E2B7-810C-476E-94EF-CDABCBF27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1030" y="2559453"/>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6236C21A-EA15-4316-A685-3BE68CADD2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1030" y="2735959"/>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
              <a:extLst>
                <a:ext uri="{FF2B5EF4-FFF2-40B4-BE49-F238E27FC236}">
                  <a16:creationId xmlns:a16="http://schemas.microsoft.com/office/drawing/2014/main" id="{58D44858-6372-4B9F-B3B2-312447F0E0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916" y="2029937"/>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59">
              <a:extLst>
                <a:ext uri="{FF2B5EF4-FFF2-40B4-BE49-F238E27FC236}">
                  <a16:creationId xmlns:a16="http://schemas.microsoft.com/office/drawing/2014/main" id="{753327C4-C04D-4967-98EE-B4C55355F7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916" y="2206442"/>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2">
              <a:extLst>
                <a:ext uri="{FF2B5EF4-FFF2-40B4-BE49-F238E27FC236}">
                  <a16:creationId xmlns:a16="http://schemas.microsoft.com/office/drawing/2014/main" id="{F5131B34-7695-4EF8-99BB-A8E1FD507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916" y="2382948"/>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B5AF9EA1-7B5A-46D7-B2F5-EE87B3E42C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916" y="2559453"/>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45C15713-468D-4345-AE27-F415F4A11B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916" y="2735959"/>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angle 39">
            <a:extLst>
              <a:ext uri="{FF2B5EF4-FFF2-40B4-BE49-F238E27FC236}">
                <a16:creationId xmlns:a16="http://schemas.microsoft.com/office/drawing/2014/main" id="{C1F12EE2-E42B-4EC0-82D3-A65F7CCD8F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283022"/>
            <a:ext cx="12182856" cy="3574975"/>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29580" y="6501384"/>
            <a:ext cx="10303059" cy="3566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A384D29B-2709-4DC6-9425-9BF87A2D32FD}"/>
              </a:ext>
            </a:extLst>
          </p:cNvPr>
          <p:cNvSpPr txBox="1"/>
          <p:nvPr/>
        </p:nvSpPr>
        <p:spPr>
          <a:xfrm>
            <a:off x="551986" y="1444082"/>
            <a:ext cx="5661102" cy="57225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90000"/>
              </a:lnSpc>
              <a:spcBef>
                <a:spcPts val="1000"/>
              </a:spcBef>
              <a:buFont typeface="Arial"/>
              <a:buChar char="•"/>
            </a:pPr>
            <a:r>
              <a:rPr lang="en-US" sz="2200" b="1">
                <a:solidFill>
                  <a:srgbClr val="FFC000"/>
                </a:solidFill>
                <a:cs typeface="Calibri"/>
              </a:rPr>
              <a:t>Date </a:t>
            </a:r>
            <a:r>
              <a:rPr lang="en-US" sz="2200">
                <a:solidFill>
                  <a:schemeClr val="bg1"/>
                </a:solidFill>
                <a:cs typeface="Calibri"/>
              </a:rPr>
              <a:t>– The date in </a:t>
            </a:r>
            <a:r>
              <a:rPr lang="en-US" sz="2000">
                <a:solidFill>
                  <a:schemeClr val="bg1"/>
                </a:solidFill>
                <a:cs typeface="Calibri"/>
              </a:rPr>
              <a:t>Year</a:t>
            </a:r>
            <a:r>
              <a:rPr lang="en-US" sz="2200">
                <a:solidFill>
                  <a:schemeClr val="bg1"/>
                </a:solidFill>
                <a:cs typeface="Calibri"/>
              </a:rPr>
              <a:t>-Month-Day Format.</a:t>
            </a:r>
            <a:endParaRPr lang="en-US" sz="2200">
              <a:solidFill>
                <a:schemeClr val="bg1"/>
              </a:solidFill>
              <a:ea typeface="+mn-lt"/>
              <a:cs typeface="Calibri"/>
            </a:endParaRPr>
          </a:p>
          <a:p>
            <a:pPr marL="285750" indent="-285750">
              <a:lnSpc>
                <a:spcPct val="90000"/>
              </a:lnSpc>
              <a:spcBef>
                <a:spcPts val="1000"/>
              </a:spcBef>
              <a:buFont typeface="Arial"/>
              <a:buChar char="•"/>
            </a:pPr>
            <a:r>
              <a:rPr lang="en-US" sz="2200" b="1">
                <a:solidFill>
                  <a:srgbClr val="FFC000"/>
                </a:solidFill>
                <a:cs typeface="Calibri"/>
              </a:rPr>
              <a:t>Hours </a:t>
            </a:r>
            <a:r>
              <a:rPr lang="en-US" sz="2200">
                <a:solidFill>
                  <a:schemeClr val="bg1"/>
                </a:solidFill>
                <a:cs typeface="Calibri"/>
              </a:rPr>
              <a:t>– Total Hours per task</a:t>
            </a:r>
            <a:endParaRPr lang="en-US" sz="2200">
              <a:solidFill>
                <a:schemeClr val="bg1"/>
              </a:solidFill>
              <a:ea typeface="+mn-lt"/>
              <a:cs typeface="+mn-lt"/>
            </a:endParaRPr>
          </a:p>
          <a:p>
            <a:pPr marL="285750" indent="-285750">
              <a:lnSpc>
                <a:spcPct val="90000"/>
              </a:lnSpc>
              <a:spcBef>
                <a:spcPts val="1000"/>
              </a:spcBef>
              <a:buFont typeface="Arial"/>
              <a:buChar char="•"/>
            </a:pPr>
            <a:r>
              <a:rPr lang="en-US" sz="2200" b="1">
                <a:solidFill>
                  <a:srgbClr val="FFC000"/>
                </a:solidFill>
                <a:cs typeface="Calibri"/>
              </a:rPr>
              <a:t>Jobcode_1</a:t>
            </a:r>
            <a:r>
              <a:rPr lang="en-US" sz="2200">
                <a:solidFill>
                  <a:schemeClr val="bg1"/>
                </a:solidFill>
                <a:cs typeface="Calibri"/>
              </a:rPr>
              <a:t> – Indicates the billable customer task which could be an external company, internal overhead hours, or time off.</a:t>
            </a:r>
            <a:endParaRPr lang="en-US" sz="2200">
              <a:solidFill>
                <a:schemeClr val="bg1"/>
              </a:solidFill>
              <a:ea typeface="+mn-lt"/>
              <a:cs typeface="Calibri"/>
            </a:endParaRPr>
          </a:p>
          <a:p>
            <a:pPr marL="285750" indent="-285750">
              <a:lnSpc>
                <a:spcPct val="90000"/>
              </a:lnSpc>
              <a:spcBef>
                <a:spcPts val="1000"/>
              </a:spcBef>
              <a:buFont typeface="Arial"/>
              <a:buChar char="•"/>
            </a:pPr>
            <a:r>
              <a:rPr lang="en-US" sz="2200" b="1">
                <a:solidFill>
                  <a:srgbClr val="FFC000"/>
                </a:solidFill>
                <a:cs typeface="Calibri"/>
              </a:rPr>
              <a:t>Jobcode_2</a:t>
            </a:r>
            <a:r>
              <a:rPr lang="en-US" sz="2200">
                <a:solidFill>
                  <a:schemeClr val="bg1"/>
                </a:solidFill>
                <a:cs typeface="Calibri"/>
              </a:rPr>
              <a:t> – Specific customer billable task descriptions.</a:t>
            </a:r>
            <a:endParaRPr lang="en-US" sz="2200">
              <a:solidFill>
                <a:schemeClr val="bg1"/>
              </a:solidFill>
              <a:ea typeface="+mn-lt"/>
              <a:cs typeface="Calibri"/>
            </a:endParaRPr>
          </a:p>
          <a:p>
            <a:pPr marL="285750" indent="-285750">
              <a:lnSpc>
                <a:spcPct val="90000"/>
              </a:lnSpc>
              <a:spcBef>
                <a:spcPts val="1000"/>
              </a:spcBef>
              <a:buFont typeface="Arial"/>
              <a:buChar char="•"/>
            </a:pPr>
            <a:r>
              <a:rPr lang="en-US" sz="2200" b="1">
                <a:solidFill>
                  <a:srgbClr val="FFC000"/>
                </a:solidFill>
                <a:cs typeface="Calibri"/>
              </a:rPr>
              <a:t>Activity</a:t>
            </a:r>
            <a:r>
              <a:rPr lang="en-US" sz="2200">
                <a:solidFill>
                  <a:srgbClr val="FFC000"/>
                </a:solidFill>
                <a:cs typeface="Calibri"/>
              </a:rPr>
              <a:t> </a:t>
            </a:r>
            <a:r>
              <a:rPr lang="en-US" sz="2200">
                <a:solidFill>
                  <a:schemeClr val="bg1"/>
                </a:solidFill>
                <a:cs typeface="Calibri"/>
              </a:rPr>
              <a:t>– Additional Task coding information</a:t>
            </a:r>
            <a:endParaRPr lang="en-US" sz="2200">
              <a:solidFill>
                <a:schemeClr val="bg1"/>
              </a:solidFill>
              <a:ea typeface="+mn-lt"/>
              <a:cs typeface="+mn-lt"/>
            </a:endParaRPr>
          </a:p>
          <a:p>
            <a:pPr marL="285750" indent="-285750">
              <a:lnSpc>
                <a:spcPct val="90000"/>
              </a:lnSpc>
              <a:spcBef>
                <a:spcPts val="1000"/>
              </a:spcBef>
              <a:buFont typeface="Arial"/>
              <a:buChar char="•"/>
            </a:pPr>
            <a:r>
              <a:rPr lang="en-US" sz="2200" b="1">
                <a:solidFill>
                  <a:srgbClr val="FFC000"/>
                </a:solidFill>
                <a:cs typeface="Calibri"/>
              </a:rPr>
              <a:t>Billable </a:t>
            </a:r>
            <a:r>
              <a:rPr lang="en-US" sz="2200">
                <a:solidFill>
                  <a:schemeClr val="bg1"/>
                </a:solidFill>
                <a:cs typeface="Calibri"/>
              </a:rPr>
              <a:t>– Indicates if task requires a separate invoice.</a:t>
            </a:r>
            <a:endParaRPr lang="en-US" sz="2200">
              <a:solidFill>
                <a:schemeClr val="bg1"/>
              </a:solidFill>
              <a:ea typeface="+mn-lt"/>
              <a:cs typeface="Calibri"/>
            </a:endParaRPr>
          </a:p>
          <a:p>
            <a:pPr marL="285750" indent="-285750">
              <a:lnSpc>
                <a:spcPct val="90000"/>
              </a:lnSpc>
              <a:spcBef>
                <a:spcPts val="1000"/>
              </a:spcBef>
              <a:buFont typeface="Arial"/>
              <a:buChar char="•"/>
            </a:pPr>
            <a:r>
              <a:rPr lang="en-US" sz="2200" b="1">
                <a:solidFill>
                  <a:srgbClr val="FFC000"/>
                </a:solidFill>
                <a:ea typeface="+mn-lt"/>
                <a:cs typeface="+mn-lt"/>
              </a:rPr>
              <a:t>Class </a:t>
            </a:r>
            <a:r>
              <a:rPr lang="en-US" sz="2200">
                <a:solidFill>
                  <a:schemeClr val="bg1"/>
                </a:solidFill>
                <a:ea typeface="+mn-lt"/>
                <a:cs typeface="+mn-lt"/>
              </a:rPr>
              <a:t>– Job department code. Reflects the different work areas of the company</a:t>
            </a:r>
          </a:p>
          <a:p>
            <a:pPr marL="285750" indent="-285750">
              <a:lnSpc>
                <a:spcPct val="90000"/>
              </a:lnSpc>
              <a:spcBef>
                <a:spcPts val="1000"/>
              </a:spcBef>
              <a:buFont typeface="Arial"/>
              <a:buChar char="•"/>
            </a:pPr>
            <a:endParaRPr lang="en-US" sz="2200">
              <a:solidFill>
                <a:schemeClr val="bg1"/>
              </a:solidFill>
              <a:ea typeface="+mn-lt"/>
              <a:cs typeface="+mn-lt"/>
            </a:endParaRPr>
          </a:p>
          <a:p>
            <a:pPr marL="285750" indent="-285750">
              <a:lnSpc>
                <a:spcPct val="90000"/>
              </a:lnSpc>
              <a:spcBef>
                <a:spcPts val="1000"/>
              </a:spcBef>
              <a:buFont typeface="Arial"/>
              <a:buChar char="•"/>
            </a:pPr>
            <a:endParaRPr lang="en-US" sz="2200">
              <a:solidFill>
                <a:schemeClr val="bg1"/>
              </a:solidFill>
              <a:cs typeface="Calibri" panose="020F0502020204030204"/>
            </a:endParaRPr>
          </a:p>
          <a:p>
            <a:pPr marL="285750" indent="-285750">
              <a:buFont typeface="Arial"/>
              <a:buChar char="•"/>
            </a:pPr>
            <a:endParaRPr lang="en-US" sz="2200">
              <a:solidFill>
                <a:schemeClr val="bg1"/>
              </a:solidFill>
              <a:cs typeface="Arial"/>
            </a:endParaRPr>
          </a:p>
        </p:txBody>
      </p:sp>
      <p:sp>
        <p:nvSpPr>
          <p:cNvPr id="59" name="TextBox 58">
            <a:extLst>
              <a:ext uri="{FF2B5EF4-FFF2-40B4-BE49-F238E27FC236}">
                <a16:creationId xmlns:a16="http://schemas.microsoft.com/office/drawing/2014/main" id="{2401074F-19FC-4CF3-9730-2E9BF2DA843E}"/>
              </a:ext>
            </a:extLst>
          </p:cNvPr>
          <p:cNvSpPr txBox="1"/>
          <p:nvPr/>
        </p:nvSpPr>
        <p:spPr>
          <a:xfrm>
            <a:off x="6285571" y="1444082"/>
            <a:ext cx="5531005" cy="56425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90000"/>
              </a:lnSpc>
              <a:spcBef>
                <a:spcPts val="1000"/>
              </a:spcBef>
              <a:buFont typeface="Arial"/>
              <a:buChar char="•"/>
            </a:pPr>
            <a:r>
              <a:rPr lang="en-US" sz="2200" b="1">
                <a:solidFill>
                  <a:srgbClr val="FFC000"/>
                </a:solidFill>
                <a:cs typeface="Calibri"/>
              </a:rPr>
              <a:t>Service Item</a:t>
            </a:r>
            <a:r>
              <a:rPr lang="en-US" sz="2200">
                <a:solidFill>
                  <a:schemeClr val="bg1"/>
                </a:solidFill>
                <a:cs typeface="Calibri"/>
              </a:rPr>
              <a:t> – Additional service explanation for the customer. Reflects the type of work from consulting </a:t>
            </a:r>
            <a:endParaRPr lang="en-US" sz="2200">
              <a:solidFill>
                <a:schemeClr val="bg1"/>
              </a:solidFill>
              <a:ea typeface="+mn-lt"/>
              <a:cs typeface="+mn-lt"/>
            </a:endParaRPr>
          </a:p>
          <a:p>
            <a:pPr marL="285750" indent="-285750">
              <a:lnSpc>
                <a:spcPct val="90000"/>
              </a:lnSpc>
              <a:spcBef>
                <a:spcPts val="1000"/>
              </a:spcBef>
              <a:buFont typeface="Arial"/>
              <a:buChar char="•"/>
            </a:pPr>
            <a:r>
              <a:rPr lang="en-US" sz="2200" b="1">
                <a:solidFill>
                  <a:srgbClr val="FFC000"/>
                </a:solidFill>
                <a:ea typeface="+mn-lt"/>
                <a:cs typeface="+mn-lt"/>
              </a:rPr>
              <a:t>Activities </a:t>
            </a:r>
            <a:r>
              <a:rPr lang="en-US" sz="2200">
                <a:solidFill>
                  <a:schemeClr val="bg1"/>
                </a:solidFill>
                <a:ea typeface="+mn-lt"/>
                <a:cs typeface="+mn-lt"/>
              </a:rPr>
              <a:t>–</a:t>
            </a:r>
            <a:r>
              <a:rPr lang="en-US" sz="2200">
                <a:solidFill>
                  <a:schemeClr val="bg1"/>
                </a:solidFill>
                <a:cs typeface="Calibri"/>
              </a:rPr>
              <a:t> Indicates progress in a particular activity</a:t>
            </a:r>
            <a:endParaRPr lang="en-US" sz="2200">
              <a:solidFill>
                <a:schemeClr val="bg1"/>
              </a:solidFill>
              <a:ea typeface="+mn-lt"/>
              <a:cs typeface="+mn-lt"/>
            </a:endParaRPr>
          </a:p>
          <a:p>
            <a:pPr marL="285750" indent="-285750">
              <a:lnSpc>
                <a:spcPct val="90000"/>
              </a:lnSpc>
              <a:spcBef>
                <a:spcPts val="1000"/>
              </a:spcBef>
              <a:buFont typeface="Arial"/>
              <a:buChar char="•"/>
            </a:pPr>
            <a:r>
              <a:rPr lang="en-US" sz="2200" b="1" err="1">
                <a:solidFill>
                  <a:srgbClr val="FFC000"/>
                </a:solidFill>
                <a:cs typeface="Calibri"/>
              </a:rPr>
              <a:t>Emp_name</a:t>
            </a:r>
            <a:r>
              <a:rPr lang="en-US" sz="2200">
                <a:solidFill>
                  <a:schemeClr val="bg1"/>
                </a:solidFill>
                <a:cs typeface="Calibri"/>
              </a:rPr>
              <a:t> – Anonymized employee names. Employee names have been replaced with a standardized moniker: EMP_1, EMP_2 … EMP_12</a:t>
            </a:r>
            <a:endParaRPr lang="en-US" sz="2200">
              <a:solidFill>
                <a:schemeClr val="bg1"/>
              </a:solidFill>
              <a:ea typeface="+mn-lt"/>
              <a:cs typeface="+mn-lt"/>
            </a:endParaRPr>
          </a:p>
          <a:p>
            <a:pPr marL="285750" indent="-285750">
              <a:lnSpc>
                <a:spcPct val="90000"/>
              </a:lnSpc>
              <a:spcBef>
                <a:spcPts val="1000"/>
              </a:spcBef>
              <a:buFont typeface="Arial"/>
              <a:buChar char="•"/>
            </a:pPr>
            <a:r>
              <a:rPr lang="en-US" sz="2200" b="1" err="1">
                <a:solidFill>
                  <a:srgbClr val="FFC000"/>
                </a:solidFill>
                <a:ea typeface="+mn-lt"/>
                <a:cs typeface="+mn-lt"/>
              </a:rPr>
              <a:t>Day_int</a:t>
            </a:r>
            <a:r>
              <a:rPr lang="en-US" sz="2200" b="1">
                <a:solidFill>
                  <a:schemeClr val="bg1"/>
                </a:solidFill>
                <a:ea typeface="+mn-lt"/>
                <a:cs typeface="+mn-lt"/>
              </a:rPr>
              <a:t> </a:t>
            </a:r>
            <a:r>
              <a:rPr lang="en-US" sz="2200">
                <a:solidFill>
                  <a:schemeClr val="bg1"/>
                </a:solidFill>
                <a:ea typeface="+mn-lt"/>
                <a:cs typeface="+mn-lt"/>
              </a:rPr>
              <a:t>–</a:t>
            </a:r>
            <a:r>
              <a:rPr lang="en-US" sz="2200">
                <a:solidFill>
                  <a:schemeClr val="bg1"/>
                </a:solidFill>
                <a:cs typeface="Calibri"/>
              </a:rPr>
              <a:t> (Engineered variable) Represents the day of the week as an integer from 0-6 (Monday – Sunday)</a:t>
            </a:r>
            <a:endParaRPr lang="en-US" sz="2200">
              <a:solidFill>
                <a:schemeClr val="bg1"/>
              </a:solidFill>
              <a:ea typeface="+mn-lt"/>
              <a:cs typeface="+mn-lt"/>
            </a:endParaRPr>
          </a:p>
          <a:p>
            <a:pPr marL="285750" indent="-285750">
              <a:lnSpc>
                <a:spcPct val="90000"/>
              </a:lnSpc>
              <a:spcBef>
                <a:spcPts val="1000"/>
              </a:spcBef>
              <a:buFont typeface="Arial"/>
              <a:buChar char="•"/>
            </a:pPr>
            <a:r>
              <a:rPr lang="en-US" sz="2200" b="1">
                <a:solidFill>
                  <a:srgbClr val="FFC000"/>
                </a:solidFill>
                <a:cs typeface="Calibri"/>
              </a:rPr>
              <a:t>Day </a:t>
            </a:r>
            <a:r>
              <a:rPr lang="en-US" sz="2200">
                <a:solidFill>
                  <a:schemeClr val="bg1"/>
                </a:solidFill>
                <a:cs typeface="Calibri"/>
              </a:rPr>
              <a:t>- (Engineered variable) The day of the as a name (eq. Monday, Tuesday,...Sunday)</a:t>
            </a:r>
            <a:endParaRPr lang="en-US" sz="2200">
              <a:solidFill>
                <a:schemeClr val="bg1"/>
              </a:solidFill>
              <a:ea typeface="+mn-lt"/>
              <a:cs typeface="+mn-lt"/>
            </a:endParaRPr>
          </a:p>
          <a:p>
            <a:pPr marL="285750" indent="-285750">
              <a:lnSpc>
                <a:spcPct val="90000"/>
              </a:lnSpc>
              <a:spcBef>
                <a:spcPts val="1000"/>
              </a:spcBef>
              <a:buFont typeface="Arial"/>
              <a:buChar char="•"/>
            </a:pPr>
            <a:endParaRPr lang="en-US" sz="2200">
              <a:solidFill>
                <a:schemeClr val="bg1"/>
              </a:solidFill>
              <a:ea typeface="+mn-lt"/>
              <a:cs typeface="+mn-lt"/>
            </a:endParaRPr>
          </a:p>
          <a:p>
            <a:pPr>
              <a:buChar char="•"/>
            </a:pPr>
            <a:endParaRPr lang="en-US" sz="2200">
              <a:solidFill>
                <a:schemeClr val="bg1"/>
              </a:solidFill>
              <a:cs typeface="Arial"/>
            </a:endParaRPr>
          </a:p>
        </p:txBody>
      </p:sp>
    </p:spTree>
    <p:extLst>
      <p:ext uri="{BB962C8B-B14F-4D97-AF65-F5344CB8AC3E}">
        <p14:creationId xmlns:p14="http://schemas.microsoft.com/office/powerpoint/2010/main" val="4243620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8">
            <a:extLst>
              <a:ext uri="{FF2B5EF4-FFF2-40B4-BE49-F238E27FC236}">
                <a16:creationId xmlns:a16="http://schemas.microsoft.com/office/drawing/2014/main" id="{359A3DB9-EE7D-4798-881E-074BF0311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20">
            <a:extLst>
              <a:ext uri="{FF2B5EF4-FFF2-40B4-BE49-F238E27FC236}">
                <a16:creationId xmlns:a16="http://schemas.microsoft.com/office/drawing/2014/main" id="{90353A7B-B248-4CE7-83DC-BBAAC9B40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 engineering drawing&#10;&#10;Description automatically generated">
            <a:extLst>
              <a:ext uri="{FF2B5EF4-FFF2-40B4-BE49-F238E27FC236}">
                <a16:creationId xmlns:a16="http://schemas.microsoft.com/office/drawing/2014/main" id="{76090C7C-34A0-420A-91EE-112F01EABD7A}"/>
              </a:ext>
            </a:extLst>
          </p:cNvPr>
          <p:cNvPicPr>
            <a:picLocks noChangeAspect="1"/>
          </p:cNvPicPr>
          <p:nvPr/>
        </p:nvPicPr>
        <p:blipFill rotWithShape="1">
          <a:blip r:embed="rId2">
            <a:alphaModFix amt="55000"/>
          </a:blip>
          <a:srcRect l="1649" r="9417"/>
          <a:stretch/>
        </p:blipFill>
        <p:spPr>
          <a:xfrm>
            <a:off x="20" y="1282"/>
            <a:ext cx="12191980" cy="6856718"/>
          </a:xfrm>
          <a:prstGeom prst="rect">
            <a:avLst/>
          </a:prstGeom>
        </p:spPr>
      </p:pic>
      <p:sp>
        <p:nvSpPr>
          <p:cNvPr id="2" name="Title 1">
            <a:extLst>
              <a:ext uri="{FF2B5EF4-FFF2-40B4-BE49-F238E27FC236}">
                <a16:creationId xmlns:a16="http://schemas.microsoft.com/office/drawing/2014/main" id="{AD8CAF36-A2AF-4FB2-9D85-B380679918CA}"/>
              </a:ext>
            </a:extLst>
          </p:cNvPr>
          <p:cNvSpPr>
            <a:spLocks noGrp="1"/>
          </p:cNvSpPr>
          <p:nvPr>
            <p:ph type="title"/>
          </p:nvPr>
        </p:nvSpPr>
        <p:spPr>
          <a:xfrm>
            <a:off x="963705" y="321050"/>
            <a:ext cx="5323479" cy="775711"/>
          </a:xfrm>
          <a:solidFill>
            <a:schemeClr val="bg1">
              <a:lumMod val="75000"/>
            </a:schemeClr>
          </a:solidFill>
        </p:spPr>
        <p:txBody>
          <a:bodyPr vert="horz" lIns="91440" tIns="45720" rIns="91440" bIns="45720" rtlCol="0" anchor="b">
            <a:normAutofit fontScale="90000"/>
          </a:bodyPr>
          <a:lstStyle/>
          <a:p>
            <a:r>
              <a:rPr lang="en-US" sz="4800">
                <a:latin typeface="Constantia"/>
              </a:rPr>
              <a:t>Engineered Variables</a:t>
            </a:r>
          </a:p>
        </p:txBody>
      </p:sp>
      <p:grpSp>
        <p:nvGrpSpPr>
          <p:cNvPr id="23" name="Group 22">
            <a:extLst>
              <a:ext uri="{FF2B5EF4-FFF2-40B4-BE49-F238E27FC236}">
                <a16:creationId xmlns:a16="http://schemas.microsoft.com/office/drawing/2014/main" id="{DC966D94-1B7E-4ACD-9EB6-7214DDFD6B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864" y="2029937"/>
            <a:ext cx="346062" cy="765249"/>
            <a:chOff x="68916" y="2029937"/>
            <a:chExt cx="346062" cy="765249"/>
          </a:xfrm>
        </p:grpSpPr>
        <p:sp>
          <p:nvSpPr>
            <p:cNvPr id="24" name="Rectangle 2">
              <a:extLst>
                <a:ext uri="{FF2B5EF4-FFF2-40B4-BE49-F238E27FC236}">
                  <a16:creationId xmlns:a16="http://schemas.microsoft.com/office/drawing/2014/main" id="{687F7B32-D818-4742-B106-B869340899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144" y="2029937"/>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59">
              <a:extLst>
                <a:ext uri="{FF2B5EF4-FFF2-40B4-BE49-F238E27FC236}">
                  <a16:creationId xmlns:a16="http://schemas.microsoft.com/office/drawing/2014/main" id="{6AE6060E-1814-4F25-9FE2-90409865C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144" y="2206442"/>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2">
              <a:extLst>
                <a:ext uri="{FF2B5EF4-FFF2-40B4-BE49-F238E27FC236}">
                  <a16:creationId xmlns:a16="http://schemas.microsoft.com/office/drawing/2014/main" id="{4A5D8FDF-F46F-41F3-83D8-89A83E158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144" y="2382948"/>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50B0099B-6A05-458D-8D65-EF293FF2A5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144" y="2559453"/>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47763543-B023-430A-B60F-F3A8540BB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144" y="2735959"/>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
              <a:extLst>
                <a:ext uri="{FF2B5EF4-FFF2-40B4-BE49-F238E27FC236}">
                  <a16:creationId xmlns:a16="http://schemas.microsoft.com/office/drawing/2014/main" id="{4D65B6E4-7D36-4D15-8EB9-F67A34AB9A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1030" y="2029937"/>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59">
              <a:extLst>
                <a:ext uri="{FF2B5EF4-FFF2-40B4-BE49-F238E27FC236}">
                  <a16:creationId xmlns:a16="http://schemas.microsoft.com/office/drawing/2014/main" id="{FC0A8A81-3BB1-469A-B8AF-0A57C966A6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1030" y="2206442"/>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2">
              <a:extLst>
                <a:ext uri="{FF2B5EF4-FFF2-40B4-BE49-F238E27FC236}">
                  <a16:creationId xmlns:a16="http://schemas.microsoft.com/office/drawing/2014/main" id="{E8BE9977-545A-4F44-A213-96ADBF776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1030" y="2382948"/>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B887E2B7-810C-476E-94EF-CDABCBF27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1030" y="2559453"/>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6236C21A-EA15-4316-A685-3BE68CADD2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1030" y="2735959"/>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
              <a:extLst>
                <a:ext uri="{FF2B5EF4-FFF2-40B4-BE49-F238E27FC236}">
                  <a16:creationId xmlns:a16="http://schemas.microsoft.com/office/drawing/2014/main" id="{58D44858-6372-4B9F-B3B2-312447F0E0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916" y="2029937"/>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59">
              <a:extLst>
                <a:ext uri="{FF2B5EF4-FFF2-40B4-BE49-F238E27FC236}">
                  <a16:creationId xmlns:a16="http://schemas.microsoft.com/office/drawing/2014/main" id="{753327C4-C04D-4967-98EE-B4C55355F7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916" y="2206442"/>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2">
              <a:extLst>
                <a:ext uri="{FF2B5EF4-FFF2-40B4-BE49-F238E27FC236}">
                  <a16:creationId xmlns:a16="http://schemas.microsoft.com/office/drawing/2014/main" id="{F5131B34-7695-4EF8-99BB-A8E1FD507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916" y="2382948"/>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B5AF9EA1-7B5A-46D7-B2F5-EE87B3E42C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916" y="2559453"/>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45C15713-468D-4345-AE27-F415F4A11B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916" y="2735959"/>
              <a:ext cx="61834"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angle 39">
            <a:extLst>
              <a:ext uri="{FF2B5EF4-FFF2-40B4-BE49-F238E27FC236}">
                <a16:creationId xmlns:a16="http://schemas.microsoft.com/office/drawing/2014/main" id="{C1F12EE2-E42B-4EC0-82D3-A65F7CCD8F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283022"/>
            <a:ext cx="12182856" cy="3574975"/>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29580" y="6501384"/>
            <a:ext cx="10303059" cy="3566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13E93348-813A-44CE-A580-15D8E0469905}"/>
              </a:ext>
            </a:extLst>
          </p:cNvPr>
          <p:cNvSpPr>
            <a:spLocks noGrp="1"/>
          </p:cNvSpPr>
          <p:nvPr>
            <p:ph sz="half" idx="1"/>
          </p:nvPr>
        </p:nvSpPr>
        <p:spPr>
          <a:xfrm>
            <a:off x="914400" y="1216025"/>
            <a:ext cx="6191250" cy="2065338"/>
          </a:xfrm>
          <a:solidFill>
            <a:srgbClr val="000000">
              <a:alpha val="45000"/>
            </a:srgbClr>
          </a:solidFill>
        </p:spPr>
        <p:txBody>
          <a:bodyPr vert="horz" lIns="91440" tIns="45720" rIns="91440" bIns="45720" rtlCol="0" anchor="t">
            <a:normAutofit/>
          </a:bodyPr>
          <a:lstStyle/>
          <a:p>
            <a:pPr marL="0" indent="0">
              <a:buNone/>
            </a:pPr>
            <a:r>
              <a:rPr lang="en-US">
                <a:solidFill>
                  <a:srgbClr val="FFFFFF"/>
                </a:solidFill>
                <a:cs typeface="Calibri" panose="020F0502020204030204"/>
              </a:rPr>
              <a:t>Hours is the only variable that is quantitative. The rest of the variables are categorical. To address the statistical questions, several variables will have to be created.</a:t>
            </a:r>
          </a:p>
          <a:p>
            <a:pPr marL="0" indent="0">
              <a:buNone/>
            </a:pPr>
            <a:endParaRPr lang="en-US">
              <a:solidFill>
                <a:srgbClr val="FFFFFF"/>
              </a:solidFill>
              <a:cs typeface="Calibri" panose="020F0502020204030204"/>
            </a:endParaRPr>
          </a:p>
        </p:txBody>
      </p:sp>
      <p:sp>
        <p:nvSpPr>
          <p:cNvPr id="7" name="TextBox 6">
            <a:extLst>
              <a:ext uri="{FF2B5EF4-FFF2-40B4-BE49-F238E27FC236}">
                <a16:creationId xmlns:a16="http://schemas.microsoft.com/office/drawing/2014/main" id="{9A2E7D03-B397-4086-AB78-A460088E7961}"/>
              </a:ext>
            </a:extLst>
          </p:cNvPr>
          <p:cNvSpPr txBox="1"/>
          <p:nvPr/>
        </p:nvSpPr>
        <p:spPr>
          <a:xfrm>
            <a:off x="991529" y="3499160"/>
            <a:ext cx="510540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C457"/>
                </a:solidFill>
                <a:ea typeface="+mn-lt"/>
                <a:cs typeface="+mn-lt"/>
              </a:rPr>
              <a:t>Salary/Hours</a:t>
            </a:r>
            <a:r>
              <a:rPr lang="en-US" dirty="0">
                <a:solidFill>
                  <a:srgbClr val="FFFFFF"/>
                </a:solidFill>
                <a:ea typeface="+mn-lt"/>
                <a:cs typeface="+mn-lt"/>
              </a:rPr>
              <a:t> – Total hours by a salary employee</a:t>
            </a:r>
            <a:endParaRPr lang="en-US" dirty="0">
              <a:solidFill>
                <a:srgbClr val="FFFFFF"/>
              </a:solidFill>
              <a:cs typeface="Calibri"/>
            </a:endParaRPr>
          </a:p>
          <a:p>
            <a:endParaRPr lang="en-US" dirty="0">
              <a:solidFill>
                <a:srgbClr val="FFFFFF"/>
              </a:solidFill>
              <a:ea typeface="+mn-lt"/>
              <a:cs typeface="+mn-lt"/>
            </a:endParaRPr>
          </a:p>
          <a:p>
            <a:r>
              <a:rPr lang="en-US" b="1">
                <a:solidFill>
                  <a:srgbClr val="FFC457"/>
                </a:solidFill>
                <a:ea typeface="+mn-lt"/>
                <a:cs typeface="+mn-lt"/>
              </a:rPr>
              <a:t>Hourly/Hours</a:t>
            </a:r>
            <a:r>
              <a:rPr lang="en-US" dirty="0">
                <a:solidFill>
                  <a:srgbClr val="FFFFFF"/>
                </a:solidFill>
                <a:ea typeface="+mn-lt"/>
                <a:cs typeface="+mn-lt"/>
              </a:rPr>
              <a:t> – Total hours by an hourly employee</a:t>
            </a:r>
          </a:p>
          <a:p>
            <a:endParaRPr lang="en-US" b="1" dirty="0">
              <a:solidFill>
                <a:schemeClr val="accent2"/>
              </a:solidFill>
            </a:endParaRPr>
          </a:p>
          <a:p>
            <a:r>
              <a:rPr lang="en-US" b="1">
                <a:solidFill>
                  <a:srgbClr val="FFC457"/>
                </a:solidFill>
              </a:rPr>
              <a:t>Billable/Hours</a:t>
            </a:r>
            <a:r>
              <a:rPr lang="en-US">
                <a:solidFill>
                  <a:srgbClr val="FFFFFF"/>
                </a:solidFill>
              </a:rPr>
              <a:t> – Hours allocated to directly billing </a:t>
            </a:r>
            <a:r>
              <a:rPr lang="en-US" dirty="0">
                <a:solidFill>
                  <a:srgbClr val="FFFFFF"/>
                </a:solidFill>
              </a:rPr>
              <a:t>the client. These hours represent the primary source </a:t>
            </a:r>
            <a:r>
              <a:rPr lang="en-US">
                <a:solidFill>
                  <a:srgbClr val="FFFFFF"/>
                </a:solidFill>
              </a:rPr>
              <a:t>of income for Label Energy Corp.</a:t>
            </a:r>
            <a:endParaRPr lang="en-US">
              <a:solidFill>
                <a:srgbClr val="FFFFFF"/>
              </a:solidFill>
              <a:cs typeface="Calibri"/>
            </a:endParaRPr>
          </a:p>
        </p:txBody>
      </p:sp>
      <p:sp>
        <p:nvSpPr>
          <p:cNvPr id="45" name="TextBox 44">
            <a:extLst>
              <a:ext uri="{FF2B5EF4-FFF2-40B4-BE49-F238E27FC236}">
                <a16:creationId xmlns:a16="http://schemas.microsoft.com/office/drawing/2014/main" id="{2E91CBA5-0FB0-4228-BD1C-4B4DB07CADA5}"/>
              </a:ext>
            </a:extLst>
          </p:cNvPr>
          <p:cNvSpPr txBox="1"/>
          <p:nvPr/>
        </p:nvSpPr>
        <p:spPr>
          <a:xfrm>
            <a:off x="6287428" y="3432485"/>
            <a:ext cx="510540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FFC457"/>
                </a:solidFill>
                <a:cs typeface="Calibri"/>
              </a:rPr>
              <a:t>Overhead/Hours</a:t>
            </a:r>
            <a:r>
              <a:rPr lang="en-US">
                <a:solidFill>
                  <a:srgbClr val="FFFFFF"/>
                </a:solidFill>
                <a:cs typeface="Calibri"/>
              </a:rPr>
              <a:t> - Hours allocated to non-billable tasks. This is work the company isn't directly compensated for.</a:t>
            </a:r>
            <a:endParaRPr lang="en-US"/>
          </a:p>
          <a:p>
            <a:endParaRPr lang="en-US" dirty="0">
              <a:solidFill>
                <a:srgbClr val="FFFFFF"/>
              </a:solidFill>
              <a:cs typeface="Calibri"/>
            </a:endParaRPr>
          </a:p>
          <a:p>
            <a:r>
              <a:rPr lang="en-US" b="1" dirty="0">
                <a:solidFill>
                  <a:srgbClr val="FFC457"/>
                </a:solidFill>
                <a:cs typeface="Calibri"/>
              </a:rPr>
              <a:t>Productive/Hours</a:t>
            </a:r>
            <a:r>
              <a:rPr lang="en-US">
                <a:solidFill>
                  <a:srgbClr val="FFFFFF"/>
                </a:solidFill>
                <a:cs typeface="Calibri"/>
              </a:rPr>
              <a:t> - Billable + Overhead hours. This is the general measure of an employee's effectiveness.</a:t>
            </a:r>
          </a:p>
          <a:p>
            <a:endParaRPr lang="en-US" b="1" dirty="0">
              <a:solidFill>
                <a:schemeClr val="accent2"/>
              </a:solidFill>
              <a:cs typeface="Calibri"/>
            </a:endParaRPr>
          </a:p>
          <a:p>
            <a:r>
              <a:rPr lang="en-US" b="1">
                <a:solidFill>
                  <a:srgbClr val="FFC457"/>
                </a:solidFill>
                <a:cs typeface="Calibri"/>
              </a:rPr>
              <a:t>Billable/Hours per Client</a:t>
            </a:r>
            <a:r>
              <a:rPr lang="en-US" dirty="0">
                <a:solidFill>
                  <a:srgbClr val="FFFFFF"/>
                </a:solidFill>
                <a:cs typeface="Calibri"/>
              </a:rPr>
              <a:t> – Total billable hours for </a:t>
            </a:r>
            <a:r>
              <a:rPr lang="en-US">
                <a:solidFill>
                  <a:srgbClr val="FFFFFF"/>
                </a:solidFill>
                <a:cs typeface="Calibri"/>
              </a:rPr>
              <a:t>each client. Used to quantify customer diversity.</a:t>
            </a:r>
            <a:endParaRPr lang="en-US" dirty="0">
              <a:solidFill>
                <a:srgbClr val="FFFFFF"/>
              </a:solidFill>
              <a:cs typeface="Calibri"/>
            </a:endParaRPr>
          </a:p>
        </p:txBody>
      </p:sp>
    </p:spTree>
    <p:extLst>
      <p:ext uri="{BB962C8B-B14F-4D97-AF65-F5344CB8AC3E}">
        <p14:creationId xmlns:p14="http://schemas.microsoft.com/office/powerpoint/2010/main" val="3390906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2" descr="A picture containing flower&#10;&#10;Description automatically generated">
            <a:extLst>
              <a:ext uri="{FF2B5EF4-FFF2-40B4-BE49-F238E27FC236}">
                <a16:creationId xmlns:a16="http://schemas.microsoft.com/office/drawing/2014/main" id="{AD207EEA-7A00-4146-A204-422535576BD4}"/>
              </a:ext>
            </a:extLst>
          </p:cNvPr>
          <p:cNvPicPr>
            <a:picLocks noChangeAspect="1"/>
          </p:cNvPicPr>
          <p:nvPr/>
        </p:nvPicPr>
        <p:blipFill rotWithShape="1">
          <a:blip r:embed="rId2"/>
          <a:srcRect t="535" r="7246" b="20431"/>
          <a:stretch/>
        </p:blipFill>
        <p:spPr>
          <a:xfrm>
            <a:off x="0" y="0"/>
            <a:ext cx="12196320" cy="6867003"/>
          </a:xfrm>
          <a:prstGeom prst="rect">
            <a:avLst/>
          </a:prstGeom>
        </p:spPr>
      </p:pic>
      <p:sp>
        <p:nvSpPr>
          <p:cNvPr id="3" name="Rectangle 2">
            <a:extLst>
              <a:ext uri="{FF2B5EF4-FFF2-40B4-BE49-F238E27FC236}">
                <a16:creationId xmlns:a16="http://schemas.microsoft.com/office/drawing/2014/main" id="{8F8E66D9-4819-4050-B957-93648D339F46}"/>
              </a:ext>
            </a:extLst>
          </p:cNvPr>
          <p:cNvSpPr/>
          <p:nvPr/>
        </p:nvSpPr>
        <p:spPr>
          <a:xfrm>
            <a:off x="0" y="0"/>
            <a:ext cx="12192000" cy="6867525"/>
          </a:xfrm>
          <a:prstGeom prst="rect">
            <a:avLst/>
          </a:prstGeom>
          <a:solidFill>
            <a:srgbClr val="8FF2B2">
              <a:alpha val="3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23AEAA3A-FD61-4DD0-8C4C-42D6C479248C}"/>
              </a:ext>
            </a:extLst>
          </p:cNvPr>
          <p:cNvSpPr txBox="1"/>
          <p:nvPr/>
        </p:nvSpPr>
        <p:spPr>
          <a:xfrm>
            <a:off x="524256" y="4767072"/>
            <a:ext cx="6594189" cy="162521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400" b="1">
                <a:solidFill>
                  <a:srgbClr val="FFFFFF"/>
                </a:solidFill>
                <a:latin typeface="+mj-lt"/>
                <a:ea typeface="+mj-ea"/>
                <a:cs typeface="+mj-cs"/>
              </a:rPr>
              <a:t>Distribution:</a:t>
            </a:r>
            <a:endParaRPr lang="en-US"/>
          </a:p>
          <a:p>
            <a:pPr>
              <a:lnSpc>
                <a:spcPct val="90000"/>
              </a:lnSpc>
              <a:spcBef>
                <a:spcPct val="0"/>
              </a:spcBef>
              <a:spcAft>
                <a:spcPts val="600"/>
              </a:spcAft>
            </a:pPr>
            <a:r>
              <a:rPr lang="en-US" sz="4400" b="1">
                <a:solidFill>
                  <a:srgbClr val="FFFFFF"/>
                </a:solidFill>
                <a:latin typeface="+mj-lt"/>
                <a:ea typeface="+mj-ea"/>
                <a:cs typeface="+mj-cs"/>
              </a:rPr>
              <a:t> All Tasks by Hours</a:t>
            </a:r>
            <a:endParaRPr lang="en-US">
              <a:ea typeface="+mj-ea"/>
              <a:cs typeface="Calibri" panose="020F0502020204030204"/>
            </a:endParaRPr>
          </a:p>
        </p:txBody>
      </p:sp>
      <p:sp>
        <p:nvSpPr>
          <p:cNvPr id="14" name="Rectangle 13">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8E7FB26C-944E-422C-A85F-4CC9D27F7F99}"/>
              </a:ext>
            </a:extLst>
          </p:cNvPr>
          <p:cNvSpPr txBox="1"/>
          <p:nvPr/>
        </p:nvSpPr>
        <p:spPr>
          <a:xfrm>
            <a:off x="7713368" y="583188"/>
            <a:ext cx="4028763" cy="314694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indent="-228600">
              <a:lnSpc>
                <a:spcPct val="90000"/>
              </a:lnSpc>
              <a:spcAft>
                <a:spcPts val="600"/>
              </a:spcAft>
              <a:buFont typeface="Arial" panose="020B0604020202020204" pitchFamily="34" charset="0"/>
              <a:buChar char="•"/>
            </a:pPr>
            <a:r>
              <a:rPr lang="en-US" sz="2200">
                <a:solidFill>
                  <a:srgbClr val="FFFFFF"/>
                </a:solidFill>
              </a:rPr>
              <a:t>The distribution of all logged tasks hours indicates that tasks lengths skew heavily towards tasks that are less than hour. Indicating workers shifting between numerous tasks throughout the day. Excessively long tasks (&gt;4 hours) are rare.</a:t>
            </a:r>
            <a:endParaRPr lang="en-US" sz="2200">
              <a:solidFill>
                <a:srgbClr val="FFFFFF"/>
              </a:solidFill>
              <a:cs typeface="Calibri"/>
            </a:endParaRPr>
          </a:p>
          <a:p>
            <a:pPr indent="-228600">
              <a:lnSpc>
                <a:spcPct val="90000"/>
              </a:lnSpc>
              <a:spcAft>
                <a:spcPts val="600"/>
              </a:spcAft>
              <a:buFont typeface="Arial" panose="020B0604020202020204" pitchFamily="34" charset="0"/>
              <a:buChar char="•"/>
            </a:pPr>
            <a:r>
              <a:rPr lang="en-US" sz="2200">
                <a:solidFill>
                  <a:srgbClr val="FFFFFF"/>
                </a:solidFill>
                <a:cs typeface="Calibri"/>
              </a:rPr>
              <a:t>The 8 hour spike indicates logged vacation time</a:t>
            </a:r>
          </a:p>
        </p:txBody>
      </p:sp>
      <p:sp>
        <p:nvSpPr>
          <p:cNvPr id="11" name="Rectangle 10">
            <a:extLst>
              <a:ext uri="{FF2B5EF4-FFF2-40B4-BE49-F238E27FC236}">
                <a16:creationId xmlns:a16="http://schemas.microsoft.com/office/drawing/2014/main" id="{5376F5B0-41A8-46DF-A3A0-58B83C4CA98F}"/>
              </a:ext>
            </a:extLst>
          </p:cNvPr>
          <p:cNvSpPr/>
          <p:nvPr/>
        </p:nvSpPr>
        <p:spPr>
          <a:xfrm>
            <a:off x="7770309" y="4034652"/>
            <a:ext cx="3856461" cy="2090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10F693F-E968-4C3D-B157-6415EC8DA949}"/>
              </a:ext>
            </a:extLst>
          </p:cNvPr>
          <p:cNvSpPr txBox="1"/>
          <p:nvPr/>
        </p:nvSpPr>
        <p:spPr>
          <a:xfrm>
            <a:off x="7766593" y="4672128"/>
            <a:ext cx="4007003" cy="13542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2400">
                <a:solidFill>
                  <a:schemeClr val="bg1"/>
                </a:solidFill>
              </a:rPr>
              <a:t>Mean:    .9627</a:t>
            </a:r>
          </a:p>
          <a:p>
            <a:pPr>
              <a:spcAft>
                <a:spcPts val="600"/>
              </a:spcAft>
            </a:pPr>
            <a:r>
              <a:rPr lang="en-US" sz="2400">
                <a:solidFill>
                  <a:schemeClr val="bg1"/>
                </a:solidFill>
                <a:cs typeface="Calibri"/>
              </a:rPr>
              <a:t>Median: .5</a:t>
            </a:r>
          </a:p>
          <a:p>
            <a:pPr>
              <a:spcAft>
                <a:spcPts val="600"/>
              </a:spcAft>
            </a:pPr>
            <a:r>
              <a:rPr lang="en-US" sz="2400">
                <a:solidFill>
                  <a:schemeClr val="bg1"/>
                </a:solidFill>
                <a:cs typeface="Calibri"/>
              </a:rPr>
              <a:t>Mode:    0.25 (3025 of 23018</a:t>
            </a:r>
            <a:r>
              <a:rPr lang="en-US" sz="2400">
                <a:solidFill>
                  <a:schemeClr val="bg1"/>
                </a:solidFill>
                <a:latin typeface="Calibri"/>
                <a:cs typeface="Calibri"/>
              </a:rPr>
              <a:t>)</a:t>
            </a:r>
            <a:endParaRPr lang="en-US" sz="2400">
              <a:solidFill>
                <a:schemeClr val="bg1"/>
              </a:solidFill>
              <a:latin typeface="Consolas"/>
              <a:cs typeface="Calibri"/>
            </a:endParaRPr>
          </a:p>
        </p:txBody>
      </p:sp>
      <p:sp>
        <p:nvSpPr>
          <p:cNvPr id="9" name="TextBox 8">
            <a:extLst>
              <a:ext uri="{FF2B5EF4-FFF2-40B4-BE49-F238E27FC236}">
                <a16:creationId xmlns:a16="http://schemas.microsoft.com/office/drawing/2014/main" id="{4BDAE8B9-EB9D-440A-AAEE-BDC8EDF4A550}"/>
              </a:ext>
            </a:extLst>
          </p:cNvPr>
          <p:cNvSpPr txBox="1"/>
          <p:nvPr/>
        </p:nvSpPr>
        <p:spPr>
          <a:xfrm>
            <a:off x="8181278" y="4166839"/>
            <a:ext cx="2743200" cy="369332"/>
          </a:xfrm>
          <a:prstGeom prst="rect">
            <a:avLst/>
          </a:prstGeom>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Total Task Hours</a:t>
            </a:r>
          </a:p>
        </p:txBody>
      </p:sp>
      <p:pic>
        <p:nvPicPr>
          <p:cNvPr id="5" name="Picture 5" descr="Chart, histogram&#10;&#10;Description automatically generated">
            <a:extLst>
              <a:ext uri="{FF2B5EF4-FFF2-40B4-BE49-F238E27FC236}">
                <a16:creationId xmlns:a16="http://schemas.microsoft.com/office/drawing/2014/main" id="{96681035-E5ED-454F-8F1F-D54212CF33E9}"/>
              </a:ext>
            </a:extLst>
          </p:cNvPr>
          <p:cNvPicPr>
            <a:picLocks noChangeAspect="1"/>
          </p:cNvPicPr>
          <p:nvPr/>
        </p:nvPicPr>
        <p:blipFill>
          <a:blip r:embed="rId3"/>
          <a:stretch>
            <a:fillRect/>
          </a:stretch>
        </p:blipFill>
        <p:spPr>
          <a:xfrm>
            <a:off x="619125" y="320546"/>
            <a:ext cx="5924550" cy="4159507"/>
          </a:xfrm>
          <a:prstGeom prst="rect">
            <a:avLst/>
          </a:prstGeom>
        </p:spPr>
      </p:pic>
      <p:sp>
        <p:nvSpPr>
          <p:cNvPr id="13" name="Rectangle 12">
            <a:extLst>
              <a:ext uri="{FF2B5EF4-FFF2-40B4-BE49-F238E27FC236}">
                <a16:creationId xmlns:a16="http://schemas.microsoft.com/office/drawing/2014/main" id="{5A91C8E3-A550-45E4-97DD-40E47479DEC5}"/>
              </a:ext>
            </a:extLst>
          </p:cNvPr>
          <p:cNvSpPr/>
          <p:nvPr/>
        </p:nvSpPr>
        <p:spPr>
          <a:xfrm>
            <a:off x="1438275" y="647700"/>
            <a:ext cx="5029200" cy="3257550"/>
          </a:xfrm>
          <a:prstGeom prst="rect">
            <a:avLst/>
          </a:prstGeom>
          <a:solidFill>
            <a:srgbClr val="FFFF00">
              <a:alpha val="1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91759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19</Slides>
  <Notes>0</Notes>
  <HiddenSlides>0</HiddenSlide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Analyzing Time Sheets</vt:lpstr>
      <vt:lpstr>PowerPoint Presentation</vt:lpstr>
      <vt:lpstr>PowerPoint Presentation</vt:lpstr>
      <vt:lpstr>PowerPoint Presentation</vt:lpstr>
      <vt:lpstr>PowerPoint Presentation</vt:lpstr>
      <vt:lpstr>Statistical Questions:</vt:lpstr>
      <vt:lpstr>Time Sheet Variables</vt:lpstr>
      <vt:lpstr>Engineered Variables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2532</cp:revision>
  <dcterms:created xsi:type="dcterms:W3CDTF">2020-11-20T02:45:36Z</dcterms:created>
  <dcterms:modified xsi:type="dcterms:W3CDTF">2020-11-21T19:57:49Z</dcterms:modified>
</cp:coreProperties>
</file>